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notesSlides/notesSlide3.xml" ContentType="application/vnd.openxmlformats-officedocument.presentationml.notesSlide+xml"/>
  <Override PartName="/ppt/tags/tag19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tags/tag199.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notesSlides/notesSlide12.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notesSlides/notesSlide13.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1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77" r:id="rId3"/>
    <p:sldMasterId id="2147483690" r:id="rId4"/>
  </p:sldMasterIdLst>
  <p:notesMasterIdLst>
    <p:notesMasterId r:id="rId26"/>
  </p:notesMasterIdLst>
  <p:handoutMasterIdLst>
    <p:handoutMasterId r:id="rId27"/>
  </p:handoutMasterIdLst>
  <p:sldIdLst>
    <p:sldId id="309" r:id="rId5"/>
    <p:sldId id="263" r:id="rId6"/>
    <p:sldId id="264" r:id="rId7"/>
    <p:sldId id="283" r:id="rId8"/>
    <p:sldId id="265" r:id="rId9"/>
    <p:sldId id="257" r:id="rId10"/>
    <p:sldId id="293" r:id="rId11"/>
    <p:sldId id="261" r:id="rId12"/>
    <p:sldId id="259" r:id="rId13"/>
    <p:sldId id="299" r:id="rId14"/>
    <p:sldId id="260" r:id="rId15"/>
    <p:sldId id="266" r:id="rId16"/>
    <p:sldId id="302" r:id="rId17"/>
    <p:sldId id="301" r:id="rId18"/>
    <p:sldId id="300" r:id="rId19"/>
    <p:sldId id="303" r:id="rId20"/>
    <p:sldId id="304" r:id="rId21"/>
    <p:sldId id="306" r:id="rId22"/>
    <p:sldId id="305" r:id="rId23"/>
    <p:sldId id="307" r:id="rId24"/>
    <p:sldId id="308" r:id="rId25"/>
  </p:sldIdLst>
  <p:sldSz cx="9144000" cy="6858000" type="screen4x3"/>
  <p:notesSz cx="7010400" cy="9296400"/>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2BCCC6F-64D4-431D-ABB3-C6B5A1BBA4E8}">
          <p14:sldIdLst>
            <p14:sldId id="309"/>
            <p14:sldId id="263"/>
            <p14:sldId id="264"/>
            <p14:sldId id="283"/>
            <p14:sldId id="265"/>
            <p14:sldId id="257"/>
            <p14:sldId id="293"/>
            <p14:sldId id="261"/>
            <p14:sldId id="259"/>
            <p14:sldId id="299"/>
            <p14:sldId id="260"/>
            <p14:sldId id="266"/>
            <p14:sldId id="302"/>
            <p14:sldId id="301"/>
            <p14:sldId id="300"/>
            <p14:sldId id="303"/>
            <p14:sldId id="304"/>
            <p14:sldId id="306"/>
            <p14:sldId id="305"/>
            <p14:sldId id="307"/>
            <p14:sldId id="30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00"/>
    <a:srgbClr val="1F497D"/>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2539" autoAdjust="0"/>
  </p:normalViewPr>
  <p:slideViewPr>
    <p:cSldViewPr>
      <p:cViewPr>
        <p:scale>
          <a:sx n="100" d="100"/>
          <a:sy n="100" d="100"/>
        </p:scale>
        <p:origin x="2824" y="1352"/>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20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549427307325573"/>
          <c:y val="0.0424095153351299"/>
          <c:w val="0.789425481612803"/>
          <c:h val="0.569817029066107"/>
        </c:manualLayout>
      </c:layout>
      <c:barChart>
        <c:barDir val="col"/>
        <c:grouping val="clustered"/>
        <c:varyColors val="0"/>
        <c:ser>
          <c:idx val="0"/>
          <c:order val="0"/>
          <c:tx>
            <c:strRef>
              <c:f>Sheet1!$B$1</c:f>
              <c:strCache>
                <c:ptCount val="1"/>
                <c:pt idx="0">
                  <c:v>Financially Confident</c:v>
                </c:pt>
              </c:strCache>
            </c:strRef>
          </c:tx>
          <c:spPr>
            <a:solidFill>
              <a:sysClr val="window" lastClr="FFFFFF">
                <a:lumMod val="75000"/>
              </a:sysClr>
            </a:solidFill>
            <a:effectLst/>
          </c:spPr>
          <c:invertIfNegative val="0"/>
          <c:cat>
            <c:strRef>
              <c:f>Sheet1!$A$2:$A$8</c:f>
              <c:strCache>
                <c:ptCount val="7"/>
                <c:pt idx="0">
                  <c:v>All Women</c:v>
                </c:pt>
                <c:pt idx="1">
                  <c:v>Self-created </c:v>
                </c:pt>
                <c:pt idx="2">
                  <c:v>Spouse-created</c:v>
                </c:pt>
                <c:pt idx="3">
                  <c:v>Under 40</c:v>
                </c:pt>
                <c:pt idx="4">
                  <c:v>Over 40</c:v>
                </c:pt>
                <c:pt idx="5">
                  <c:v>Under $1M NW</c:v>
                </c:pt>
                <c:pt idx="6">
                  <c:v>Over $1M NW</c:v>
                </c:pt>
              </c:strCache>
            </c:strRef>
          </c:cat>
          <c:val>
            <c:numRef>
              <c:f>Sheet1!$B$2:$B$8</c:f>
              <c:numCache>
                <c:formatCode>0%</c:formatCode>
                <c:ptCount val="7"/>
                <c:pt idx="0">
                  <c:v>0.19</c:v>
                </c:pt>
                <c:pt idx="1">
                  <c:v>0.23</c:v>
                </c:pt>
                <c:pt idx="2">
                  <c:v>0.09</c:v>
                </c:pt>
                <c:pt idx="3">
                  <c:v>0.14</c:v>
                </c:pt>
                <c:pt idx="4">
                  <c:v>0.2</c:v>
                </c:pt>
                <c:pt idx="5">
                  <c:v>0.16</c:v>
                </c:pt>
                <c:pt idx="6">
                  <c:v>0.3</c:v>
                </c:pt>
              </c:numCache>
            </c:numRef>
          </c:val>
        </c:ser>
        <c:ser>
          <c:idx val="1"/>
          <c:order val="1"/>
          <c:tx>
            <c:strRef>
              <c:f>Sheet1!$C$1</c:f>
              <c:strCache>
                <c:ptCount val="1"/>
                <c:pt idx="0">
                  <c:v>Financially Literate</c:v>
                </c:pt>
              </c:strCache>
            </c:strRef>
          </c:tx>
          <c:spPr>
            <a:solidFill>
              <a:sysClr val="windowText" lastClr="000000">
                <a:lumMod val="50000"/>
                <a:lumOff val="50000"/>
              </a:sysClr>
            </a:solidFill>
            <a:effectLst/>
          </c:spPr>
          <c:invertIfNegative val="0"/>
          <c:cat>
            <c:strRef>
              <c:f>Sheet1!$A$2:$A$8</c:f>
              <c:strCache>
                <c:ptCount val="7"/>
                <c:pt idx="0">
                  <c:v>All Women</c:v>
                </c:pt>
                <c:pt idx="1">
                  <c:v>Self-created </c:v>
                </c:pt>
                <c:pt idx="2">
                  <c:v>Spouse-created</c:v>
                </c:pt>
                <c:pt idx="3">
                  <c:v>Under 40</c:v>
                </c:pt>
                <c:pt idx="4">
                  <c:v>Over 40</c:v>
                </c:pt>
                <c:pt idx="5">
                  <c:v>Under $1M NW</c:v>
                </c:pt>
                <c:pt idx="6">
                  <c:v>Over $1M NW</c:v>
                </c:pt>
              </c:strCache>
            </c:strRef>
          </c:cat>
          <c:val>
            <c:numRef>
              <c:f>Sheet1!$C$2:$C$8</c:f>
              <c:numCache>
                <c:formatCode>0%</c:formatCode>
                <c:ptCount val="7"/>
                <c:pt idx="0">
                  <c:v>0.35</c:v>
                </c:pt>
                <c:pt idx="1">
                  <c:v>0.47</c:v>
                </c:pt>
                <c:pt idx="2">
                  <c:v>0.34</c:v>
                </c:pt>
                <c:pt idx="3">
                  <c:v>0.28</c:v>
                </c:pt>
                <c:pt idx="4">
                  <c:v>0.36</c:v>
                </c:pt>
                <c:pt idx="5">
                  <c:v>0.33</c:v>
                </c:pt>
                <c:pt idx="6">
                  <c:v>0.45</c:v>
                </c:pt>
              </c:numCache>
            </c:numRef>
          </c:val>
        </c:ser>
        <c:dLbls>
          <c:showLegendKey val="0"/>
          <c:showVal val="0"/>
          <c:showCatName val="0"/>
          <c:showSerName val="0"/>
          <c:showPercent val="0"/>
          <c:showBubbleSize val="0"/>
        </c:dLbls>
        <c:gapWidth val="100"/>
        <c:overlap val="1"/>
        <c:axId val="-579649936"/>
        <c:axId val="-580434080"/>
      </c:barChart>
      <c:catAx>
        <c:axId val="-579649936"/>
        <c:scaling>
          <c:orientation val="minMax"/>
        </c:scaling>
        <c:delete val="0"/>
        <c:axPos val="b"/>
        <c:numFmt formatCode="General" sourceLinked="0"/>
        <c:majorTickMark val="out"/>
        <c:minorTickMark val="none"/>
        <c:tickLblPos val="nextTo"/>
        <c:txPr>
          <a:bodyPr/>
          <a:lstStyle/>
          <a:p>
            <a:pPr>
              <a:defRPr>
                <a:solidFill>
                  <a:schemeClr val="tx1"/>
                </a:solidFill>
                <a:latin typeface="Frutiger 45 Light" panose="020B0603020202020204" pitchFamily="34" charset="0"/>
              </a:defRPr>
            </a:pPr>
            <a:endParaRPr lang="en-US"/>
          </a:p>
        </c:txPr>
        <c:crossAx val="-580434080"/>
        <c:crosses val="autoZero"/>
        <c:auto val="1"/>
        <c:lblAlgn val="ctr"/>
        <c:lblOffset val="100"/>
        <c:noMultiLvlLbl val="0"/>
      </c:catAx>
      <c:valAx>
        <c:axId val="-580434080"/>
        <c:scaling>
          <c:orientation val="minMax"/>
        </c:scaling>
        <c:delete val="0"/>
        <c:axPos val="l"/>
        <c:majorGridlines>
          <c:spPr>
            <a:ln>
              <a:solidFill>
                <a:schemeClr val="tx1">
                  <a:tint val="75000"/>
                  <a:shade val="95000"/>
                  <a:satMod val="105000"/>
                  <a:alpha val="60000"/>
                </a:schemeClr>
              </a:solidFill>
              <a:prstDash val="dot"/>
            </a:ln>
          </c:spPr>
        </c:majorGridlines>
        <c:numFmt formatCode="0%" sourceLinked="1"/>
        <c:majorTickMark val="out"/>
        <c:minorTickMark val="none"/>
        <c:tickLblPos val="nextTo"/>
        <c:txPr>
          <a:bodyPr/>
          <a:lstStyle/>
          <a:p>
            <a:pPr>
              <a:defRPr sz="1200">
                <a:solidFill>
                  <a:srgbClr val="736E64"/>
                </a:solidFill>
                <a:latin typeface="Frutiger 45 Light" panose="020B0603020202020204" pitchFamily="34" charset="0"/>
              </a:defRPr>
            </a:pPr>
            <a:endParaRPr lang="en-US"/>
          </a:p>
        </c:txPr>
        <c:crossAx val="-579649936"/>
        <c:crosses val="autoZero"/>
        <c:crossBetween val="between"/>
        <c:majorUnit val="0.1"/>
      </c:valAx>
      <c:spPr>
        <a:solidFill>
          <a:srgbClr val="FFFFFF"/>
        </a:solidFill>
        <a:ln>
          <a:prstDash val="dot"/>
        </a:ln>
      </c:spPr>
    </c:plotArea>
    <c:legend>
      <c:legendPos val="r"/>
      <c:layout>
        <c:manualLayout>
          <c:xMode val="edge"/>
          <c:yMode val="edge"/>
          <c:x val="0.85387089766456"/>
          <c:y val="0.152858182369921"/>
          <c:w val="0.146129153411232"/>
          <c:h val="0.631767800063761"/>
        </c:manualLayout>
      </c:layout>
      <c:overlay val="0"/>
      <c:txPr>
        <a:bodyPr/>
        <a:lstStyle/>
        <a:p>
          <a:pPr>
            <a:defRPr sz="1400">
              <a:solidFill>
                <a:schemeClr val="tx1"/>
              </a:solidFill>
              <a:latin typeface="Frutiger 45 Light" panose="020B0603020202020204" pitchFamily="34" charset="0"/>
            </a:defRPr>
          </a:pPr>
          <a:endParaRPr lang="en-US"/>
        </a:p>
      </c:txPr>
    </c:legend>
    <c:plotVisOnly val="1"/>
    <c:dispBlanksAs val="gap"/>
    <c:showDLblsOverMax val="0"/>
  </c:chart>
  <c:txPr>
    <a:bodyPr/>
    <a:lstStyle/>
    <a:p>
      <a:pPr>
        <a:defRPr sz="1800">
          <a:latin typeface="Tw Cen M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37465535932"/>
          <c:y val="0.0912849018724415"/>
          <c:w val="0.661939047637069"/>
          <c:h val="0.563050096348867"/>
        </c:manualLayout>
      </c:layout>
      <c:barChart>
        <c:barDir val="col"/>
        <c:grouping val="clustered"/>
        <c:varyColors val="0"/>
        <c:ser>
          <c:idx val="0"/>
          <c:order val="0"/>
          <c:tx>
            <c:strRef>
              <c:f>Sheet1!$B$1</c:f>
              <c:strCache>
                <c:ptCount val="1"/>
                <c:pt idx="0">
                  <c:v>Consider themselves risk-averse</c:v>
                </c:pt>
              </c:strCache>
            </c:strRef>
          </c:tx>
          <c:spPr>
            <a:solidFill>
              <a:sysClr val="window" lastClr="FFFFFF">
                <a:lumMod val="75000"/>
              </a:sysClr>
            </a:solidFill>
            <a:effectLst/>
          </c:spPr>
          <c:invertIfNegative val="0"/>
          <c:cat>
            <c:strRef>
              <c:f>Sheet1!$A$2:$A$8</c:f>
              <c:strCache>
                <c:ptCount val="7"/>
                <c:pt idx="0">
                  <c:v>All Women</c:v>
                </c:pt>
                <c:pt idx="1">
                  <c:v>Self-created </c:v>
                </c:pt>
                <c:pt idx="2">
                  <c:v>Spouse-created</c:v>
                </c:pt>
                <c:pt idx="3">
                  <c:v>Under 40</c:v>
                </c:pt>
                <c:pt idx="4">
                  <c:v>Over 40</c:v>
                </c:pt>
                <c:pt idx="5">
                  <c:v>Under $1M NW</c:v>
                </c:pt>
                <c:pt idx="6">
                  <c:v>Over $1M NW</c:v>
                </c:pt>
              </c:strCache>
            </c:strRef>
          </c:cat>
          <c:val>
            <c:numRef>
              <c:f>Sheet1!$B$2:$B$8</c:f>
              <c:numCache>
                <c:formatCode>0%</c:formatCode>
                <c:ptCount val="7"/>
                <c:pt idx="0">
                  <c:v>0.24</c:v>
                </c:pt>
                <c:pt idx="1">
                  <c:v>0.27</c:v>
                </c:pt>
                <c:pt idx="2">
                  <c:v>0.19</c:v>
                </c:pt>
                <c:pt idx="3">
                  <c:v>0.2</c:v>
                </c:pt>
                <c:pt idx="4">
                  <c:v>0.24</c:v>
                </c:pt>
                <c:pt idx="5">
                  <c:v>0.25</c:v>
                </c:pt>
                <c:pt idx="6">
                  <c:v>0.22</c:v>
                </c:pt>
              </c:numCache>
            </c:numRef>
          </c:val>
        </c:ser>
        <c:ser>
          <c:idx val="1"/>
          <c:order val="1"/>
          <c:tx>
            <c:strRef>
              <c:f>Sheet1!$C$1</c:f>
              <c:strCache>
                <c:ptCount val="1"/>
                <c:pt idx="0">
                  <c:v>ARE risk-averse</c:v>
                </c:pt>
              </c:strCache>
            </c:strRef>
          </c:tx>
          <c:spPr>
            <a:solidFill>
              <a:sysClr val="windowText" lastClr="000000">
                <a:lumMod val="50000"/>
                <a:lumOff val="50000"/>
              </a:sysClr>
            </a:solidFill>
            <a:effectLst/>
          </c:spPr>
          <c:invertIfNegative val="0"/>
          <c:cat>
            <c:strRef>
              <c:f>Sheet1!$A$2:$A$8</c:f>
              <c:strCache>
                <c:ptCount val="7"/>
                <c:pt idx="0">
                  <c:v>All Women</c:v>
                </c:pt>
                <c:pt idx="1">
                  <c:v>Self-created </c:v>
                </c:pt>
                <c:pt idx="2">
                  <c:v>Spouse-created</c:v>
                </c:pt>
                <c:pt idx="3">
                  <c:v>Under 40</c:v>
                </c:pt>
                <c:pt idx="4">
                  <c:v>Over 40</c:v>
                </c:pt>
                <c:pt idx="5">
                  <c:v>Under $1M NW</c:v>
                </c:pt>
                <c:pt idx="6">
                  <c:v>Over $1M NW</c:v>
                </c:pt>
              </c:strCache>
            </c:strRef>
          </c:cat>
          <c:val>
            <c:numRef>
              <c:f>Sheet1!$C$2:$C$8</c:f>
              <c:numCache>
                <c:formatCode>0%</c:formatCode>
                <c:ptCount val="7"/>
                <c:pt idx="0">
                  <c:v>0.34</c:v>
                </c:pt>
                <c:pt idx="1">
                  <c:v>0.32</c:v>
                </c:pt>
                <c:pt idx="2">
                  <c:v>0.38</c:v>
                </c:pt>
                <c:pt idx="3">
                  <c:v>0.3</c:v>
                </c:pt>
                <c:pt idx="4">
                  <c:v>0.37</c:v>
                </c:pt>
                <c:pt idx="5">
                  <c:v>0.36</c:v>
                </c:pt>
                <c:pt idx="6">
                  <c:v>0.35</c:v>
                </c:pt>
              </c:numCache>
            </c:numRef>
          </c:val>
        </c:ser>
        <c:dLbls>
          <c:showLegendKey val="0"/>
          <c:showVal val="0"/>
          <c:showCatName val="0"/>
          <c:showSerName val="0"/>
          <c:showPercent val="0"/>
          <c:showBubbleSize val="0"/>
        </c:dLbls>
        <c:gapWidth val="100"/>
        <c:axId val="-584156048"/>
        <c:axId val="-584153296"/>
      </c:barChart>
      <c:catAx>
        <c:axId val="-584156048"/>
        <c:scaling>
          <c:orientation val="minMax"/>
        </c:scaling>
        <c:delete val="0"/>
        <c:axPos val="b"/>
        <c:numFmt formatCode="General" sourceLinked="0"/>
        <c:majorTickMark val="out"/>
        <c:minorTickMark val="none"/>
        <c:tickLblPos val="nextTo"/>
        <c:txPr>
          <a:bodyPr/>
          <a:lstStyle/>
          <a:p>
            <a:pPr>
              <a:defRPr sz="1400">
                <a:solidFill>
                  <a:schemeClr val="tx1"/>
                </a:solidFill>
                <a:latin typeface="Frutiger 45 Light" panose="020B0603020202020204" pitchFamily="34" charset="0"/>
              </a:defRPr>
            </a:pPr>
            <a:endParaRPr lang="en-US"/>
          </a:p>
        </c:txPr>
        <c:crossAx val="-584153296"/>
        <c:crosses val="autoZero"/>
        <c:auto val="1"/>
        <c:lblAlgn val="ctr"/>
        <c:lblOffset val="100"/>
        <c:noMultiLvlLbl val="0"/>
      </c:catAx>
      <c:valAx>
        <c:axId val="-584153296"/>
        <c:scaling>
          <c:orientation val="minMax"/>
        </c:scaling>
        <c:delete val="0"/>
        <c:axPos val="l"/>
        <c:majorGridlines>
          <c:spPr>
            <a:ln>
              <a:solidFill>
                <a:schemeClr val="tx1">
                  <a:tint val="75000"/>
                  <a:shade val="95000"/>
                  <a:satMod val="105000"/>
                  <a:alpha val="60000"/>
                </a:schemeClr>
              </a:solidFill>
              <a:prstDash val="dot"/>
            </a:ln>
          </c:spPr>
        </c:majorGridlines>
        <c:numFmt formatCode="0%" sourceLinked="1"/>
        <c:majorTickMark val="out"/>
        <c:minorTickMark val="none"/>
        <c:tickLblPos val="nextTo"/>
        <c:txPr>
          <a:bodyPr/>
          <a:lstStyle/>
          <a:p>
            <a:pPr>
              <a:defRPr sz="1200">
                <a:solidFill>
                  <a:schemeClr val="tx1"/>
                </a:solidFill>
                <a:latin typeface="Frutiger 45 Light" panose="020B0603020202020204" pitchFamily="34" charset="0"/>
              </a:defRPr>
            </a:pPr>
            <a:endParaRPr lang="en-US"/>
          </a:p>
        </c:txPr>
        <c:crossAx val="-584156048"/>
        <c:crosses val="autoZero"/>
        <c:crossBetween val="between"/>
        <c:majorUnit val="0.1"/>
      </c:valAx>
      <c:spPr>
        <a:ln>
          <a:prstDash val="dot"/>
        </a:ln>
      </c:spPr>
    </c:plotArea>
    <c:legend>
      <c:legendPos val="r"/>
      <c:layout>
        <c:manualLayout>
          <c:xMode val="edge"/>
          <c:yMode val="edge"/>
          <c:x val="0.798187128099514"/>
          <c:y val="0.1291738187906"/>
          <c:w val="0.201812871900486"/>
          <c:h val="0.583973505593509"/>
        </c:manualLayout>
      </c:layout>
      <c:overlay val="0"/>
      <c:txPr>
        <a:bodyPr/>
        <a:lstStyle/>
        <a:p>
          <a:pPr>
            <a:defRPr>
              <a:solidFill>
                <a:schemeClr val="tx1"/>
              </a:solidFill>
              <a:latin typeface="Frutiger 45 Light" panose="020B0603020202020204" pitchFamily="34" charset="0"/>
            </a:defRPr>
          </a:pPr>
          <a:endParaRPr lang="en-US"/>
        </a:p>
      </c:txPr>
    </c:legend>
    <c:plotVisOnly val="1"/>
    <c:dispBlanksAs val="gap"/>
    <c:showDLblsOverMax val="0"/>
  </c:chart>
  <c:txPr>
    <a:bodyPr/>
    <a:lstStyle/>
    <a:p>
      <a:pPr>
        <a:defRPr sz="1800">
          <a:latin typeface="Tw Cen MT"/>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C32745-273C-4B62-B840-8C5FD7CC7E8D}" type="doc">
      <dgm:prSet loTypeId="urn:microsoft.com/office/officeart/2005/8/layout/hList7" loCatId="relationship" qsTypeId="urn:microsoft.com/office/officeart/2005/8/quickstyle/simple1" qsCatId="simple" csTypeId="urn:microsoft.com/office/officeart/2005/8/colors/accent2_5" csCatId="accent2" phldr="1"/>
      <dgm:spPr/>
    </dgm:pt>
    <dgm:pt modelId="{7D130A69-F853-4EBA-A178-76C374202862}">
      <dgm:prSet phldrT="[Text]" custT="1"/>
      <dgm:spPr>
        <a:solidFill>
          <a:schemeClr val="tx1">
            <a:lumMod val="50000"/>
            <a:lumOff val="50000"/>
            <a:alpha val="90000"/>
          </a:schemeClr>
        </a:solidFill>
      </dgm:spPr>
      <dgm:t>
        <a:bodyPr/>
        <a:lstStyle/>
        <a:p>
          <a:r>
            <a:rPr lang="en-US" sz="2600" dirty="0" smtClean="0">
              <a:latin typeface="Frutiger 45 Light" panose="020B0603020202020204" pitchFamily="34" charset="0"/>
            </a:rPr>
            <a:t>Earned It</a:t>
          </a:r>
          <a:endParaRPr lang="en-US" sz="2600" dirty="0">
            <a:latin typeface="Frutiger 45 Light" panose="020B0603020202020204" pitchFamily="34" charset="0"/>
          </a:endParaRPr>
        </a:p>
      </dgm:t>
    </dgm:pt>
    <dgm:pt modelId="{AC2959E0-09AD-47DE-B843-C51918528DA4}" type="parTrans" cxnId="{80572EFB-BB89-4028-98C6-2CC76E773953}">
      <dgm:prSet/>
      <dgm:spPr/>
      <dgm:t>
        <a:bodyPr/>
        <a:lstStyle/>
        <a:p>
          <a:endParaRPr lang="en-US"/>
        </a:p>
      </dgm:t>
    </dgm:pt>
    <dgm:pt modelId="{19D62EB2-2C73-44C8-B8A4-4395DF92EF2E}" type="sibTrans" cxnId="{80572EFB-BB89-4028-98C6-2CC76E773953}">
      <dgm:prSet/>
      <dgm:spPr/>
      <dgm:t>
        <a:bodyPr/>
        <a:lstStyle/>
        <a:p>
          <a:endParaRPr lang="en-US"/>
        </a:p>
      </dgm:t>
    </dgm:pt>
    <dgm:pt modelId="{0071FC57-228D-49F6-8AB0-56C9FA829785}">
      <dgm:prSet phldrT="[Text]" custT="1"/>
      <dgm:spPr>
        <a:solidFill>
          <a:schemeClr val="bg2">
            <a:lumMod val="65000"/>
            <a:alpha val="70000"/>
          </a:schemeClr>
        </a:solidFill>
      </dgm:spPr>
      <dgm:t>
        <a:bodyPr/>
        <a:lstStyle/>
        <a:p>
          <a:r>
            <a:rPr lang="en-US" sz="2800" dirty="0" smtClean="0">
              <a:latin typeface="Frutiger 45 Light" panose="020B0603020202020204" pitchFamily="34" charset="0"/>
            </a:rPr>
            <a:t>Inherited It</a:t>
          </a:r>
          <a:endParaRPr lang="en-US" sz="2800" dirty="0">
            <a:latin typeface="Frutiger 45 Light" panose="020B0603020202020204" pitchFamily="34" charset="0"/>
          </a:endParaRPr>
        </a:p>
      </dgm:t>
    </dgm:pt>
    <dgm:pt modelId="{E0C93291-FCDA-4DDA-ABCE-538A3B9491EB}" type="parTrans" cxnId="{39924B6E-7CA6-4621-A416-84F364DDC405}">
      <dgm:prSet/>
      <dgm:spPr/>
      <dgm:t>
        <a:bodyPr/>
        <a:lstStyle/>
        <a:p>
          <a:endParaRPr lang="en-US"/>
        </a:p>
      </dgm:t>
    </dgm:pt>
    <dgm:pt modelId="{CDB524AF-3920-4439-9E4C-10FABF196086}" type="sibTrans" cxnId="{39924B6E-7CA6-4621-A416-84F364DDC405}">
      <dgm:prSet/>
      <dgm:spPr/>
      <dgm:t>
        <a:bodyPr/>
        <a:lstStyle/>
        <a:p>
          <a:endParaRPr lang="en-US"/>
        </a:p>
      </dgm:t>
    </dgm:pt>
    <dgm:pt modelId="{D4446246-455D-4E2E-BB75-1914CA113231}">
      <dgm:prSet phldrT="[Text]" custT="1"/>
      <dgm:spPr>
        <a:solidFill>
          <a:schemeClr val="tx1">
            <a:lumMod val="65000"/>
            <a:lumOff val="35000"/>
            <a:alpha val="50000"/>
          </a:schemeClr>
        </a:solidFill>
      </dgm:spPr>
      <dgm:t>
        <a:bodyPr/>
        <a:lstStyle/>
        <a:p>
          <a:r>
            <a:rPr lang="en-US" sz="2600" dirty="0" smtClean="0">
              <a:latin typeface="Frutiger 45 Light" panose="020B0603020202020204" pitchFamily="34" charset="0"/>
            </a:rPr>
            <a:t>Married It</a:t>
          </a:r>
          <a:endParaRPr lang="en-US" sz="2600" dirty="0">
            <a:latin typeface="Frutiger 45 Light" panose="020B0603020202020204" pitchFamily="34" charset="0"/>
          </a:endParaRPr>
        </a:p>
      </dgm:t>
    </dgm:pt>
    <dgm:pt modelId="{3F09D353-25BD-445C-BDC2-904BAD9F5003}" type="parTrans" cxnId="{EC961155-B42A-4944-BC28-4FAB28E99168}">
      <dgm:prSet/>
      <dgm:spPr/>
      <dgm:t>
        <a:bodyPr/>
        <a:lstStyle/>
        <a:p>
          <a:endParaRPr lang="en-US"/>
        </a:p>
      </dgm:t>
    </dgm:pt>
    <dgm:pt modelId="{D08062CD-DCF4-4C64-91AD-7AD4D542AC53}" type="sibTrans" cxnId="{EC961155-B42A-4944-BC28-4FAB28E99168}">
      <dgm:prSet/>
      <dgm:spPr/>
      <dgm:t>
        <a:bodyPr/>
        <a:lstStyle/>
        <a:p>
          <a:endParaRPr lang="en-US"/>
        </a:p>
      </dgm:t>
    </dgm:pt>
    <dgm:pt modelId="{82A9FDE4-7FF3-4AD3-9E5D-C975F68DB35C}" type="pres">
      <dgm:prSet presAssocID="{04C32745-273C-4B62-B840-8C5FD7CC7E8D}" presName="Name0" presStyleCnt="0">
        <dgm:presLayoutVars>
          <dgm:dir/>
          <dgm:resizeHandles val="exact"/>
        </dgm:presLayoutVars>
      </dgm:prSet>
      <dgm:spPr/>
    </dgm:pt>
    <dgm:pt modelId="{F2704A63-F565-4AB7-9DBB-6BD8C376E002}" type="pres">
      <dgm:prSet presAssocID="{04C32745-273C-4B62-B840-8C5FD7CC7E8D}" presName="fgShape" presStyleLbl="fgShp" presStyleIdx="0" presStyleCnt="1"/>
      <dgm:spPr>
        <a:solidFill>
          <a:schemeClr val="bg2">
            <a:lumMod val="85000"/>
          </a:schemeClr>
        </a:solidFill>
      </dgm:spPr>
    </dgm:pt>
    <dgm:pt modelId="{8283C3D0-8E57-4D02-A91E-9D6AFB44C419}" type="pres">
      <dgm:prSet presAssocID="{04C32745-273C-4B62-B840-8C5FD7CC7E8D}" presName="linComp" presStyleCnt="0"/>
      <dgm:spPr/>
    </dgm:pt>
    <dgm:pt modelId="{73AE475A-C0FD-4A49-AE7B-16109AAE1299}" type="pres">
      <dgm:prSet presAssocID="{7D130A69-F853-4EBA-A178-76C374202862}" presName="compNode" presStyleCnt="0"/>
      <dgm:spPr/>
    </dgm:pt>
    <dgm:pt modelId="{170AB536-63F2-49F5-8063-FE064D67C39F}" type="pres">
      <dgm:prSet presAssocID="{7D130A69-F853-4EBA-A178-76C374202862}" presName="bkgdShape" presStyleLbl="node1" presStyleIdx="0" presStyleCnt="3"/>
      <dgm:spPr/>
      <dgm:t>
        <a:bodyPr/>
        <a:lstStyle/>
        <a:p>
          <a:endParaRPr lang="en-US"/>
        </a:p>
      </dgm:t>
    </dgm:pt>
    <dgm:pt modelId="{1C7F7066-292D-45AA-8E1D-3430E093FC99}" type="pres">
      <dgm:prSet presAssocID="{7D130A69-F853-4EBA-A178-76C374202862}" presName="nodeTx" presStyleLbl="node1" presStyleIdx="0" presStyleCnt="3">
        <dgm:presLayoutVars>
          <dgm:bulletEnabled val="1"/>
        </dgm:presLayoutVars>
      </dgm:prSet>
      <dgm:spPr/>
      <dgm:t>
        <a:bodyPr/>
        <a:lstStyle/>
        <a:p>
          <a:endParaRPr lang="en-US"/>
        </a:p>
      </dgm:t>
    </dgm:pt>
    <dgm:pt modelId="{68239563-6795-4C53-BC06-A9C888529D1A}" type="pres">
      <dgm:prSet presAssocID="{7D130A69-F853-4EBA-A178-76C374202862}" presName="invisiNode" presStyleLbl="node1" presStyleIdx="0" presStyleCnt="3"/>
      <dgm:spPr/>
    </dgm:pt>
    <dgm:pt modelId="{D62DD6A9-B48B-4BC5-98AF-15B42B12CBD5}" type="pres">
      <dgm:prSet presAssocID="{7D130A69-F853-4EBA-A178-76C374202862}" presName="imagNode" presStyleLbl="fgImgPlace1" presStyleIdx="0" presStyleCnt="3" custLinFactNeighborX="-4105" custLinFactNeighborY="277"/>
      <dgm:spPr>
        <a:solidFill>
          <a:schemeClr val="bg2">
            <a:lumMod val="85000"/>
          </a:schemeClr>
        </a:solidFill>
      </dgm:spPr>
    </dgm:pt>
    <dgm:pt modelId="{41E986A2-0E63-4F27-AEA4-4156B95DB8A8}" type="pres">
      <dgm:prSet presAssocID="{19D62EB2-2C73-44C8-B8A4-4395DF92EF2E}" presName="sibTrans" presStyleLbl="sibTrans2D1" presStyleIdx="0" presStyleCnt="0"/>
      <dgm:spPr/>
      <dgm:t>
        <a:bodyPr/>
        <a:lstStyle/>
        <a:p>
          <a:endParaRPr lang="en-US"/>
        </a:p>
      </dgm:t>
    </dgm:pt>
    <dgm:pt modelId="{4809DF18-0E75-44B5-AE22-3ED104C9434C}" type="pres">
      <dgm:prSet presAssocID="{0071FC57-228D-49F6-8AB0-56C9FA829785}" presName="compNode" presStyleCnt="0"/>
      <dgm:spPr/>
    </dgm:pt>
    <dgm:pt modelId="{C05FA6F7-A803-4441-BFAA-3FB2DBF008D1}" type="pres">
      <dgm:prSet presAssocID="{0071FC57-228D-49F6-8AB0-56C9FA829785}" presName="bkgdShape" presStyleLbl="node1" presStyleIdx="1" presStyleCnt="3"/>
      <dgm:spPr/>
      <dgm:t>
        <a:bodyPr/>
        <a:lstStyle/>
        <a:p>
          <a:endParaRPr lang="en-US"/>
        </a:p>
      </dgm:t>
    </dgm:pt>
    <dgm:pt modelId="{0EC87C90-3C43-4697-B5FB-2E333947D90A}" type="pres">
      <dgm:prSet presAssocID="{0071FC57-228D-49F6-8AB0-56C9FA829785}" presName="nodeTx" presStyleLbl="node1" presStyleIdx="1" presStyleCnt="3">
        <dgm:presLayoutVars>
          <dgm:bulletEnabled val="1"/>
        </dgm:presLayoutVars>
      </dgm:prSet>
      <dgm:spPr/>
      <dgm:t>
        <a:bodyPr/>
        <a:lstStyle/>
        <a:p>
          <a:endParaRPr lang="en-US"/>
        </a:p>
      </dgm:t>
    </dgm:pt>
    <dgm:pt modelId="{DDA6EBC3-B1DB-48FC-AE2D-E35EA5927C41}" type="pres">
      <dgm:prSet presAssocID="{0071FC57-228D-49F6-8AB0-56C9FA829785}" presName="invisiNode" presStyleLbl="node1" presStyleIdx="1" presStyleCnt="3"/>
      <dgm:spPr/>
    </dgm:pt>
    <dgm:pt modelId="{E45E344B-4EDE-4CE9-A541-6B393224FDED}" type="pres">
      <dgm:prSet presAssocID="{0071FC57-228D-49F6-8AB0-56C9FA829785}" presName="imagNode" presStyleLbl="fgImgPlace1" presStyleIdx="1" presStyleCnt="3"/>
      <dgm:spPr>
        <a:solidFill>
          <a:schemeClr val="bg2">
            <a:lumMod val="85000"/>
          </a:schemeClr>
        </a:solidFill>
      </dgm:spPr>
    </dgm:pt>
    <dgm:pt modelId="{58055C55-CBF3-4BA8-A7CA-1D34E3399123}" type="pres">
      <dgm:prSet presAssocID="{CDB524AF-3920-4439-9E4C-10FABF196086}" presName="sibTrans" presStyleLbl="sibTrans2D1" presStyleIdx="0" presStyleCnt="0"/>
      <dgm:spPr/>
      <dgm:t>
        <a:bodyPr/>
        <a:lstStyle/>
        <a:p>
          <a:endParaRPr lang="en-US"/>
        </a:p>
      </dgm:t>
    </dgm:pt>
    <dgm:pt modelId="{55F796B4-1DD1-4CE3-B4BB-8A3EB4E02430}" type="pres">
      <dgm:prSet presAssocID="{D4446246-455D-4E2E-BB75-1914CA113231}" presName="compNode" presStyleCnt="0"/>
      <dgm:spPr/>
    </dgm:pt>
    <dgm:pt modelId="{F53BEC86-4C99-46CA-A51D-41ED7847AC27}" type="pres">
      <dgm:prSet presAssocID="{D4446246-455D-4E2E-BB75-1914CA113231}" presName="bkgdShape" presStyleLbl="node1" presStyleIdx="2" presStyleCnt="3"/>
      <dgm:spPr/>
      <dgm:t>
        <a:bodyPr/>
        <a:lstStyle/>
        <a:p>
          <a:endParaRPr lang="en-US"/>
        </a:p>
      </dgm:t>
    </dgm:pt>
    <dgm:pt modelId="{4F3DA93F-A98E-4B3D-A550-2B81C45C2696}" type="pres">
      <dgm:prSet presAssocID="{D4446246-455D-4E2E-BB75-1914CA113231}" presName="nodeTx" presStyleLbl="node1" presStyleIdx="2" presStyleCnt="3">
        <dgm:presLayoutVars>
          <dgm:bulletEnabled val="1"/>
        </dgm:presLayoutVars>
      </dgm:prSet>
      <dgm:spPr/>
      <dgm:t>
        <a:bodyPr/>
        <a:lstStyle/>
        <a:p>
          <a:endParaRPr lang="en-US"/>
        </a:p>
      </dgm:t>
    </dgm:pt>
    <dgm:pt modelId="{83A6ED33-3343-4FED-B7DC-AB568DBC1DC5}" type="pres">
      <dgm:prSet presAssocID="{D4446246-455D-4E2E-BB75-1914CA113231}" presName="invisiNode" presStyleLbl="node1" presStyleIdx="2" presStyleCnt="3"/>
      <dgm:spPr/>
    </dgm:pt>
    <dgm:pt modelId="{3032C0BD-67F5-43D4-80FE-14F54E85377D}" type="pres">
      <dgm:prSet presAssocID="{D4446246-455D-4E2E-BB75-1914CA113231}" presName="imagNode" presStyleLbl="fgImgPlace1" presStyleIdx="2" presStyleCnt="3"/>
      <dgm:spPr>
        <a:solidFill>
          <a:schemeClr val="bg2">
            <a:lumMod val="85000"/>
          </a:schemeClr>
        </a:solidFill>
      </dgm:spPr>
    </dgm:pt>
  </dgm:ptLst>
  <dgm:cxnLst>
    <dgm:cxn modelId="{39924B6E-7CA6-4621-A416-84F364DDC405}" srcId="{04C32745-273C-4B62-B840-8C5FD7CC7E8D}" destId="{0071FC57-228D-49F6-8AB0-56C9FA829785}" srcOrd="1" destOrd="0" parTransId="{E0C93291-FCDA-4DDA-ABCE-538A3B9491EB}" sibTransId="{CDB524AF-3920-4439-9E4C-10FABF196086}"/>
    <dgm:cxn modelId="{BD6C85E9-1083-48FF-9710-34AE98E351E0}" type="presOf" srcId="{0071FC57-228D-49F6-8AB0-56C9FA829785}" destId="{0EC87C90-3C43-4697-B5FB-2E333947D90A}" srcOrd="1" destOrd="0" presId="urn:microsoft.com/office/officeart/2005/8/layout/hList7"/>
    <dgm:cxn modelId="{EC961155-B42A-4944-BC28-4FAB28E99168}" srcId="{04C32745-273C-4B62-B840-8C5FD7CC7E8D}" destId="{D4446246-455D-4E2E-BB75-1914CA113231}" srcOrd="2" destOrd="0" parTransId="{3F09D353-25BD-445C-BDC2-904BAD9F5003}" sibTransId="{D08062CD-DCF4-4C64-91AD-7AD4D542AC53}"/>
    <dgm:cxn modelId="{EC090D80-2428-4B9D-ABB4-AD5F0EC8A35F}" type="presOf" srcId="{0071FC57-228D-49F6-8AB0-56C9FA829785}" destId="{C05FA6F7-A803-4441-BFAA-3FB2DBF008D1}" srcOrd="0" destOrd="0" presId="urn:microsoft.com/office/officeart/2005/8/layout/hList7"/>
    <dgm:cxn modelId="{A13004AC-E1F5-4F5B-9558-A384B79A7F7D}" type="presOf" srcId="{CDB524AF-3920-4439-9E4C-10FABF196086}" destId="{58055C55-CBF3-4BA8-A7CA-1D34E3399123}" srcOrd="0" destOrd="0" presId="urn:microsoft.com/office/officeart/2005/8/layout/hList7"/>
    <dgm:cxn modelId="{5218334D-E8C2-46FF-8A6F-A76324C73FED}" type="presOf" srcId="{D4446246-455D-4E2E-BB75-1914CA113231}" destId="{F53BEC86-4C99-46CA-A51D-41ED7847AC27}" srcOrd="0" destOrd="0" presId="urn:microsoft.com/office/officeart/2005/8/layout/hList7"/>
    <dgm:cxn modelId="{5DA7A1F9-2948-4D54-9403-27CD01B4E646}" type="presOf" srcId="{D4446246-455D-4E2E-BB75-1914CA113231}" destId="{4F3DA93F-A98E-4B3D-A550-2B81C45C2696}" srcOrd="1" destOrd="0" presId="urn:microsoft.com/office/officeart/2005/8/layout/hList7"/>
    <dgm:cxn modelId="{D829B4B9-8FF3-4878-BFE7-C2A6C7B208E1}" type="presOf" srcId="{7D130A69-F853-4EBA-A178-76C374202862}" destId="{1C7F7066-292D-45AA-8E1D-3430E093FC99}" srcOrd="1" destOrd="0" presId="urn:microsoft.com/office/officeart/2005/8/layout/hList7"/>
    <dgm:cxn modelId="{E0A04D03-3C1A-4C1D-9873-E8AABF436106}" type="presOf" srcId="{04C32745-273C-4B62-B840-8C5FD7CC7E8D}" destId="{82A9FDE4-7FF3-4AD3-9E5D-C975F68DB35C}" srcOrd="0" destOrd="0" presId="urn:microsoft.com/office/officeart/2005/8/layout/hList7"/>
    <dgm:cxn modelId="{46EE14CC-61F6-4626-8B28-FAF44B82C0D5}" type="presOf" srcId="{7D130A69-F853-4EBA-A178-76C374202862}" destId="{170AB536-63F2-49F5-8063-FE064D67C39F}" srcOrd="0" destOrd="0" presId="urn:microsoft.com/office/officeart/2005/8/layout/hList7"/>
    <dgm:cxn modelId="{20FA686B-E275-4035-9C6E-617C897528D2}" type="presOf" srcId="{19D62EB2-2C73-44C8-B8A4-4395DF92EF2E}" destId="{41E986A2-0E63-4F27-AEA4-4156B95DB8A8}" srcOrd="0" destOrd="0" presId="urn:microsoft.com/office/officeart/2005/8/layout/hList7"/>
    <dgm:cxn modelId="{80572EFB-BB89-4028-98C6-2CC76E773953}" srcId="{04C32745-273C-4B62-B840-8C5FD7CC7E8D}" destId="{7D130A69-F853-4EBA-A178-76C374202862}" srcOrd="0" destOrd="0" parTransId="{AC2959E0-09AD-47DE-B843-C51918528DA4}" sibTransId="{19D62EB2-2C73-44C8-B8A4-4395DF92EF2E}"/>
    <dgm:cxn modelId="{50BF4693-485C-4EFB-94E7-48E16F93BEB1}" type="presParOf" srcId="{82A9FDE4-7FF3-4AD3-9E5D-C975F68DB35C}" destId="{F2704A63-F565-4AB7-9DBB-6BD8C376E002}" srcOrd="0" destOrd="0" presId="urn:microsoft.com/office/officeart/2005/8/layout/hList7"/>
    <dgm:cxn modelId="{872911F5-056F-4766-AE12-3501D1498E04}" type="presParOf" srcId="{82A9FDE4-7FF3-4AD3-9E5D-C975F68DB35C}" destId="{8283C3D0-8E57-4D02-A91E-9D6AFB44C419}" srcOrd="1" destOrd="0" presId="urn:microsoft.com/office/officeart/2005/8/layout/hList7"/>
    <dgm:cxn modelId="{C47F0958-604E-43A9-A763-F7F1EF53BBE4}" type="presParOf" srcId="{8283C3D0-8E57-4D02-A91E-9D6AFB44C419}" destId="{73AE475A-C0FD-4A49-AE7B-16109AAE1299}" srcOrd="0" destOrd="0" presId="urn:microsoft.com/office/officeart/2005/8/layout/hList7"/>
    <dgm:cxn modelId="{681291E2-AD6E-4E87-B929-01BB5989F660}" type="presParOf" srcId="{73AE475A-C0FD-4A49-AE7B-16109AAE1299}" destId="{170AB536-63F2-49F5-8063-FE064D67C39F}" srcOrd="0" destOrd="0" presId="urn:microsoft.com/office/officeart/2005/8/layout/hList7"/>
    <dgm:cxn modelId="{153DC817-4AF4-457C-B6B3-5CD5FE83B559}" type="presParOf" srcId="{73AE475A-C0FD-4A49-AE7B-16109AAE1299}" destId="{1C7F7066-292D-45AA-8E1D-3430E093FC99}" srcOrd="1" destOrd="0" presId="urn:microsoft.com/office/officeart/2005/8/layout/hList7"/>
    <dgm:cxn modelId="{4B5BF5B5-98BF-4CAD-9EFB-67684137F76C}" type="presParOf" srcId="{73AE475A-C0FD-4A49-AE7B-16109AAE1299}" destId="{68239563-6795-4C53-BC06-A9C888529D1A}" srcOrd="2" destOrd="0" presId="urn:microsoft.com/office/officeart/2005/8/layout/hList7"/>
    <dgm:cxn modelId="{3CBDA584-E259-41ED-999E-E39E1EF1298C}" type="presParOf" srcId="{73AE475A-C0FD-4A49-AE7B-16109AAE1299}" destId="{D62DD6A9-B48B-4BC5-98AF-15B42B12CBD5}" srcOrd="3" destOrd="0" presId="urn:microsoft.com/office/officeart/2005/8/layout/hList7"/>
    <dgm:cxn modelId="{1C2FD38A-2327-40C9-A742-7E0B43082DC3}" type="presParOf" srcId="{8283C3D0-8E57-4D02-A91E-9D6AFB44C419}" destId="{41E986A2-0E63-4F27-AEA4-4156B95DB8A8}" srcOrd="1" destOrd="0" presId="urn:microsoft.com/office/officeart/2005/8/layout/hList7"/>
    <dgm:cxn modelId="{4B6B2D5C-3E87-4134-81C1-3B3685E741ED}" type="presParOf" srcId="{8283C3D0-8E57-4D02-A91E-9D6AFB44C419}" destId="{4809DF18-0E75-44B5-AE22-3ED104C9434C}" srcOrd="2" destOrd="0" presId="urn:microsoft.com/office/officeart/2005/8/layout/hList7"/>
    <dgm:cxn modelId="{34A6A107-D7CB-48E4-935C-FD8D3FE74B37}" type="presParOf" srcId="{4809DF18-0E75-44B5-AE22-3ED104C9434C}" destId="{C05FA6F7-A803-4441-BFAA-3FB2DBF008D1}" srcOrd="0" destOrd="0" presId="urn:microsoft.com/office/officeart/2005/8/layout/hList7"/>
    <dgm:cxn modelId="{342DE98B-6A48-4F1C-9EE2-CADF398A5C1F}" type="presParOf" srcId="{4809DF18-0E75-44B5-AE22-3ED104C9434C}" destId="{0EC87C90-3C43-4697-B5FB-2E333947D90A}" srcOrd="1" destOrd="0" presId="urn:microsoft.com/office/officeart/2005/8/layout/hList7"/>
    <dgm:cxn modelId="{A1532BC0-A11E-43CD-A8A1-A2FCD4A52C13}" type="presParOf" srcId="{4809DF18-0E75-44B5-AE22-3ED104C9434C}" destId="{DDA6EBC3-B1DB-48FC-AE2D-E35EA5927C41}" srcOrd="2" destOrd="0" presId="urn:microsoft.com/office/officeart/2005/8/layout/hList7"/>
    <dgm:cxn modelId="{A2AF84DE-3022-4F3A-A386-6382B838708B}" type="presParOf" srcId="{4809DF18-0E75-44B5-AE22-3ED104C9434C}" destId="{E45E344B-4EDE-4CE9-A541-6B393224FDED}" srcOrd="3" destOrd="0" presId="urn:microsoft.com/office/officeart/2005/8/layout/hList7"/>
    <dgm:cxn modelId="{C23B3CDC-C4E9-444A-B49B-2C5F2A8A946C}" type="presParOf" srcId="{8283C3D0-8E57-4D02-A91E-9D6AFB44C419}" destId="{58055C55-CBF3-4BA8-A7CA-1D34E3399123}" srcOrd="3" destOrd="0" presId="urn:microsoft.com/office/officeart/2005/8/layout/hList7"/>
    <dgm:cxn modelId="{2F50196C-6979-4C97-9CBE-F5FB1CB230CA}" type="presParOf" srcId="{8283C3D0-8E57-4D02-A91E-9D6AFB44C419}" destId="{55F796B4-1DD1-4CE3-B4BB-8A3EB4E02430}" srcOrd="4" destOrd="0" presId="urn:microsoft.com/office/officeart/2005/8/layout/hList7"/>
    <dgm:cxn modelId="{614AEECA-6132-43B5-8009-2C7C6FF09C13}" type="presParOf" srcId="{55F796B4-1DD1-4CE3-B4BB-8A3EB4E02430}" destId="{F53BEC86-4C99-46CA-A51D-41ED7847AC27}" srcOrd="0" destOrd="0" presId="urn:microsoft.com/office/officeart/2005/8/layout/hList7"/>
    <dgm:cxn modelId="{A17FAE33-9BB1-44E2-8A8D-E9099D1E5647}" type="presParOf" srcId="{55F796B4-1DD1-4CE3-B4BB-8A3EB4E02430}" destId="{4F3DA93F-A98E-4B3D-A550-2B81C45C2696}" srcOrd="1" destOrd="0" presId="urn:microsoft.com/office/officeart/2005/8/layout/hList7"/>
    <dgm:cxn modelId="{C3CE0BCA-F6D0-420B-878D-CF4379581888}" type="presParOf" srcId="{55F796B4-1DD1-4CE3-B4BB-8A3EB4E02430}" destId="{83A6ED33-3343-4FED-B7DC-AB568DBC1DC5}" srcOrd="2" destOrd="0" presId="urn:microsoft.com/office/officeart/2005/8/layout/hList7"/>
    <dgm:cxn modelId="{E9D1B691-7C2F-4218-9004-43AB05D202F8}" type="presParOf" srcId="{55F796B4-1DD1-4CE3-B4BB-8A3EB4E02430}" destId="{3032C0BD-67F5-43D4-80FE-14F54E85377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0AB536-63F2-49F5-8063-FE064D67C39F}">
      <dsp:nvSpPr>
        <dsp:cNvPr id="0" name=""/>
        <dsp:cNvSpPr/>
      </dsp:nvSpPr>
      <dsp:spPr>
        <a:xfrm>
          <a:off x="1279" y="0"/>
          <a:ext cx="1991320" cy="4064000"/>
        </a:xfrm>
        <a:prstGeom prst="roundRect">
          <a:avLst>
            <a:gd name="adj" fmla="val 10000"/>
          </a:avLst>
        </a:prstGeom>
        <a:solidFill>
          <a:schemeClr val="tx1">
            <a:lumMod val="50000"/>
            <a:lumOff val="50000"/>
            <a:alpha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Frutiger 45 Light" panose="020B0603020202020204" pitchFamily="34" charset="0"/>
            </a:rPr>
            <a:t>Earned It</a:t>
          </a:r>
          <a:endParaRPr lang="en-US" sz="2600" kern="1200" dirty="0">
            <a:latin typeface="Frutiger 45 Light" panose="020B0603020202020204" pitchFamily="34" charset="0"/>
          </a:endParaRPr>
        </a:p>
      </dsp:txBody>
      <dsp:txXfrm>
        <a:off x="1279" y="1625600"/>
        <a:ext cx="1991320" cy="1625600"/>
      </dsp:txXfrm>
    </dsp:sp>
    <dsp:sp modelId="{D62DD6A9-B48B-4BC5-98AF-15B42B12CBD5}">
      <dsp:nvSpPr>
        <dsp:cNvPr id="0" name=""/>
        <dsp:cNvSpPr/>
      </dsp:nvSpPr>
      <dsp:spPr>
        <a:xfrm>
          <a:off x="264730" y="247588"/>
          <a:ext cx="1353312" cy="1353312"/>
        </a:xfrm>
        <a:prstGeom prst="ellipse">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5FA6F7-A803-4441-BFAA-3FB2DBF008D1}">
      <dsp:nvSpPr>
        <dsp:cNvPr id="0" name=""/>
        <dsp:cNvSpPr/>
      </dsp:nvSpPr>
      <dsp:spPr>
        <a:xfrm>
          <a:off x="2052339" y="0"/>
          <a:ext cx="1991320" cy="4064000"/>
        </a:xfrm>
        <a:prstGeom prst="roundRect">
          <a:avLst>
            <a:gd name="adj" fmla="val 10000"/>
          </a:avLst>
        </a:prstGeom>
        <a:solidFill>
          <a:schemeClr val="bg2">
            <a:lumMod val="6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latin typeface="Frutiger 45 Light" panose="020B0603020202020204" pitchFamily="34" charset="0"/>
            </a:rPr>
            <a:t>Inherited It</a:t>
          </a:r>
          <a:endParaRPr lang="en-US" sz="2800" kern="1200" dirty="0">
            <a:latin typeface="Frutiger 45 Light" panose="020B0603020202020204" pitchFamily="34" charset="0"/>
          </a:endParaRPr>
        </a:p>
      </dsp:txBody>
      <dsp:txXfrm>
        <a:off x="2052339" y="1625600"/>
        <a:ext cx="1991320" cy="1625600"/>
      </dsp:txXfrm>
    </dsp:sp>
    <dsp:sp modelId="{E45E344B-4EDE-4CE9-A541-6B393224FDED}">
      <dsp:nvSpPr>
        <dsp:cNvPr id="0" name=""/>
        <dsp:cNvSpPr/>
      </dsp:nvSpPr>
      <dsp:spPr>
        <a:xfrm>
          <a:off x="2371344" y="243840"/>
          <a:ext cx="1353312" cy="1353312"/>
        </a:xfrm>
        <a:prstGeom prst="ellipse">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BEC86-4C99-46CA-A51D-41ED7847AC27}">
      <dsp:nvSpPr>
        <dsp:cNvPr id="0" name=""/>
        <dsp:cNvSpPr/>
      </dsp:nvSpPr>
      <dsp:spPr>
        <a:xfrm>
          <a:off x="4103399" y="0"/>
          <a:ext cx="1991320" cy="4064000"/>
        </a:xfrm>
        <a:prstGeom prst="roundRect">
          <a:avLst>
            <a:gd name="adj" fmla="val 10000"/>
          </a:avLst>
        </a:prstGeom>
        <a:solidFill>
          <a:schemeClr val="tx1">
            <a:lumMod val="65000"/>
            <a:lumOff val="3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latin typeface="Frutiger 45 Light" panose="020B0603020202020204" pitchFamily="34" charset="0"/>
            </a:rPr>
            <a:t>Married It</a:t>
          </a:r>
          <a:endParaRPr lang="en-US" sz="2600" kern="1200" dirty="0">
            <a:latin typeface="Frutiger 45 Light" panose="020B0603020202020204" pitchFamily="34" charset="0"/>
          </a:endParaRPr>
        </a:p>
      </dsp:txBody>
      <dsp:txXfrm>
        <a:off x="4103399" y="1625600"/>
        <a:ext cx="1991320" cy="1625600"/>
      </dsp:txXfrm>
    </dsp:sp>
    <dsp:sp modelId="{3032C0BD-67F5-43D4-80FE-14F54E85377D}">
      <dsp:nvSpPr>
        <dsp:cNvPr id="0" name=""/>
        <dsp:cNvSpPr/>
      </dsp:nvSpPr>
      <dsp:spPr>
        <a:xfrm>
          <a:off x="4422403" y="243840"/>
          <a:ext cx="1353312" cy="1353312"/>
        </a:xfrm>
        <a:prstGeom prst="ellipse">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704A63-F565-4AB7-9DBB-6BD8C376E002}">
      <dsp:nvSpPr>
        <dsp:cNvPr id="0" name=""/>
        <dsp:cNvSpPr/>
      </dsp:nvSpPr>
      <dsp:spPr>
        <a:xfrm>
          <a:off x="243839" y="3251200"/>
          <a:ext cx="5608320" cy="609600"/>
        </a:xfrm>
        <a:prstGeom prst="leftRightArrow">
          <a:avLst/>
        </a:prstGeom>
        <a:solidFill>
          <a:schemeClr val="bg2">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1" tIns="45715" rIns="91431" bIns="45715" rtlCol="0"/>
          <a:lstStyle>
            <a:lvl1pPr algn="r">
              <a:defRPr sz="1200"/>
            </a:lvl1pPr>
          </a:lstStyle>
          <a:p>
            <a:fld id="{4C3F8363-5096-48BB-94ED-E47B4103EFAB}" type="datetime6">
              <a:rPr lang="en-US" smtClean="0"/>
              <a:t>October 17</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31" tIns="45715" rIns="91431" bIns="45715" rtlCol="0" anchor="b"/>
          <a:lstStyle>
            <a:lvl1pPr algn="r">
              <a:defRPr sz="1200"/>
            </a:lvl1pPr>
          </a:lstStyle>
          <a:p>
            <a:fld id="{B25A104F-3734-4521-9E8E-3ED1C024562E}" type="slidenum">
              <a:rPr lang="en-US" smtClean="0"/>
              <a:t>‹#›</a:t>
            </a:fld>
            <a:endParaRPr lang="en-US"/>
          </a:p>
        </p:txBody>
      </p:sp>
    </p:spTree>
    <p:extLst>
      <p:ext uri="{BB962C8B-B14F-4D97-AF65-F5344CB8AC3E}">
        <p14:creationId xmlns:p14="http://schemas.microsoft.com/office/powerpoint/2010/main" val="87379444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68" tIns="46584" rIns="93168" bIns="46584" rtlCol="0"/>
          <a:lstStyle>
            <a:lvl1pPr algn="r">
              <a:defRPr sz="1200"/>
            </a:lvl1pPr>
          </a:lstStyle>
          <a:p>
            <a:fld id="{7C4043BF-0607-4F27-A57F-081F4CD550DF}" type="datetime6">
              <a:rPr lang="en-US" smtClean="0"/>
              <a:t>October 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8" tIns="46584" rIns="93168" bIns="46584" rtlCol="0" anchor="b"/>
          <a:lstStyle>
            <a:lvl1pPr algn="r">
              <a:defRPr sz="1200"/>
            </a:lvl1pPr>
          </a:lstStyle>
          <a:p>
            <a:fld id="{4AC7B19E-E15F-4FD4-AB6E-BC71BFF08CB7}" type="slidenum">
              <a:rPr lang="en-US" smtClean="0"/>
              <a:t>‹#›</a:t>
            </a:fld>
            <a:endParaRPr lang="en-US"/>
          </a:p>
        </p:txBody>
      </p:sp>
    </p:spTree>
    <p:extLst>
      <p:ext uri="{BB962C8B-B14F-4D97-AF65-F5344CB8AC3E}">
        <p14:creationId xmlns:p14="http://schemas.microsoft.com/office/powerpoint/2010/main" val="1864423596"/>
      </p:ext>
    </p:extLst>
  </p:cSld>
  <p:clrMap bg1="lt1" tx1="dk1" bg2="lt2" tx2="dk2" accent1="accent1" accent2="accent2" accent3="accent3" accent4="accent4" accent5="accent5" accent6="accent6" hlink="hlink" folHlink="folHlink"/>
  <p:hf hdr="0" ftr="0"/>
  <p:notesStyle>
    <a:lvl1pPr marL="0" algn="l" defTabSz="914309" rtl="0" eaLnBrk="1" latinLnBrk="0" hangingPunct="1">
      <a:defRPr sz="1200" kern="1200">
        <a:solidFill>
          <a:schemeClr val="tx1"/>
        </a:solidFill>
        <a:latin typeface="+mn-lt"/>
        <a:ea typeface="+mn-ea"/>
        <a:cs typeface="+mn-cs"/>
      </a:defRPr>
    </a:lvl1pPr>
    <a:lvl2pPr marL="457154"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3" algn="l" defTabSz="914309" rtl="0" eaLnBrk="1" latinLnBrk="0" hangingPunct="1">
      <a:defRPr sz="1200" kern="1200">
        <a:solidFill>
          <a:schemeClr val="tx1"/>
        </a:solidFill>
        <a:latin typeface="+mn-lt"/>
        <a:ea typeface="+mn-ea"/>
        <a:cs typeface="+mn-cs"/>
      </a:defRPr>
    </a:lvl4pPr>
    <a:lvl5pPr marL="1828617" algn="l" defTabSz="914309" rtl="0" eaLnBrk="1" latinLnBrk="0" hangingPunct="1">
      <a:defRPr sz="1200" kern="1200">
        <a:solidFill>
          <a:schemeClr val="tx1"/>
        </a:solidFill>
        <a:latin typeface="+mn-lt"/>
        <a:ea typeface="+mn-ea"/>
        <a:cs typeface="+mn-cs"/>
      </a:defRPr>
    </a:lvl5pPr>
    <a:lvl6pPr marL="2285771"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0" algn="l" defTabSz="914309" rtl="0" eaLnBrk="1" latinLnBrk="0" hangingPunct="1">
      <a:defRPr sz="1200" kern="1200">
        <a:solidFill>
          <a:schemeClr val="tx1"/>
        </a:solidFill>
        <a:latin typeface="+mn-lt"/>
        <a:ea typeface="+mn-ea"/>
        <a:cs typeface="+mn-cs"/>
      </a:defRPr>
    </a:lvl8pPr>
    <a:lvl9pPr marL="3657234"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81100" y="696913"/>
            <a:ext cx="4648200" cy="3486150"/>
          </a:xfrm>
          <a:ln/>
        </p:spPr>
      </p:sp>
      <p:sp>
        <p:nvSpPr>
          <p:cNvPr id="5017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spcBef>
                <a:spcPct val="0"/>
              </a:spcBef>
            </a:pPr>
            <a:endParaRPr lang="en-US" altLang="en-US" dirty="0">
              <a:latin typeface="Arial" panose="020B0604020202020204" pitchFamily="34" charset="0"/>
              <a:cs typeface="Arial" panose="020B0604020202020204" pitchFamily="34" charset="0"/>
            </a:endParaRPr>
          </a:p>
        </p:txBody>
      </p:sp>
      <p:sp>
        <p:nvSpPr>
          <p:cNvPr id="29699"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EB4C5223-D19A-4A05-91F6-FDC878125808}" type="slidenum">
              <a:rPr lang="en-US" altLang="en-US">
                <a:latin typeface="Calibri" panose="020F0502020204030204" pitchFamily="34" charset="0"/>
              </a:rPr>
              <a:pPr algn="r" eaLnBrk="1" hangingPunct="1">
                <a:spcBef>
                  <a:spcPct val="0"/>
                </a:spcBef>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121357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pPr/>
              <a:t>12</a:t>
            </a:fld>
            <a:endParaRPr lang="en-US" altLang="zh-TW" dirty="0"/>
          </a:p>
        </p:txBody>
      </p:sp>
      <p:sp>
        <p:nvSpPr>
          <p:cNvPr id="5" name="Date Placeholder 4"/>
          <p:cNvSpPr>
            <a:spLocks noGrp="1"/>
          </p:cNvSpPr>
          <p:nvPr>
            <p:ph type="dt" idx="11"/>
          </p:nvPr>
        </p:nvSpPr>
        <p:spPr/>
        <p:txBody>
          <a:bodyPr/>
          <a:lstStyle/>
          <a:p>
            <a:fld id="{8CE88149-221C-4688-B536-326479C4B5FF}" type="datetime6">
              <a:rPr lang="en-US" smtClean="0"/>
              <a:t>October 17</a:t>
            </a:fld>
            <a:endParaRPr lang="en-US"/>
          </a:p>
        </p:txBody>
      </p:sp>
    </p:spTree>
    <p:extLst>
      <p:ext uri="{BB962C8B-B14F-4D97-AF65-F5344CB8AC3E}">
        <p14:creationId xmlns:p14="http://schemas.microsoft.com/office/powerpoint/2010/main" val="552162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solidFill>
                  <a:prstClr val="black"/>
                </a:solidFill>
              </a:rPr>
              <a:pPr/>
              <a:t>13</a:t>
            </a:fld>
            <a:endParaRPr lang="en-US" altLang="zh-TW" dirty="0">
              <a:solidFill>
                <a:prstClr val="black"/>
              </a:solidFill>
            </a:endParaRPr>
          </a:p>
        </p:txBody>
      </p:sp>
      <p:sp>
        <p:nvSpPr>
          <p:cNvPr id="5" name="Date Placeholder 4"/>
          <p:cNvSpPr>
            <a:spLocks noGrp="1"/>
          </p:cNvSpPr>
          <p:nvPr>
            <p:ph type="dt" idx="11"/>
          </p:nvPr>
        </p:nvSpPr>
        <p:spPr/>
        <p:txBody>
          <a:bodyPr/>
          <a:lstStyle/>
          <a:p>
            <a:fld id="{9623BB88-26DB-40D3-8B8A-D9E6BEB3FD3E}" type="datetime6">
              <a:rPr lang="en-US" smtClean="0"/>
              <a:t>October 17</a:t>
            </a:fld>
            <a:endParaRPr lang="en-US"/>
          </a:p>
        </p:txBody>
      </p:sp>
    </p:spTree>
    <p:extLst>
      <p:ext uri="{BB962C8B-B14F-4D97-AF65-F5344CB8AC3E}">
        <p14:creationId xmlns:p14="http://schemas.microsoft.com/office/powerpoint/2010/main" val="909487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pPr/>
              <a:t>14</a:t>
            </a:fld>
            <a:endParaRPr lang="en-US" altLang="zh-TW" dirty="0"/>
          </a:p>
        </p:txBody>
      </p:sp>
      <p:sp>
        <p:nvSpPr>
          <p:cNvPr id="5" name="Date Placeholder 4"/>
          <p:cNvSpPr>
            <a:spLocks noGrp="1"/>
          </p:cNvSpPr>
          <p:nvPr>
            <p:ph type="dt" idx="11"/>
          </p:nvPr>
        </p:nvSpPr>
        <p:spPr/>
        <p:txBody>
          <a:bodyPr/>
          <a:lstStyle/>
          <a:p>
            <a:fld id="{3D2DA4EA-B1EC-48CE-B421-9E48FBE7627E}" type="datetime6">
              <a:rPr lang="en-US" smtClean="0"/>
              <a:t>October 17</a:t>
            </a:fld>
            <a:endParaRPr lang="en-US"/>
          </a:p>
        </p:txBody>
      </p:sp>
    </p:spTree>
    <p:extLst>
      <p:ext uri="{BB962C8B-B14F-4D97-AF65-F5344CB8AC3E}">
        <p14:creationId xmlns:p14="http://schemas.microsoft.com/office/powerpoint/2010/main" val="198630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defRPr>
                <a:solidFill>
                  <a:schemeClr val="tx1"/>
                </a:solidFill>
                <a:latin typeface="Frutiger 55 Roman" pitchFamily="34" charset="0"/>
                <a:ea typeface="Arial Unicode MS" pitchFamily="34" charset="-128"/>
                <a:cs typeface="Arial Unicode MS" pitchFamily="34" charset="-128"/>
              </a:defRPr>
            </a:lvl1pPr>
            <a:lvl2pPr marL="742950" indent="-285750" defTabSz="950913">
              <a:defRPr>
                <a:solidFill>
                  <a:schemeClr val="tx1"/>
                </a:solidFill>
                <a:latin typeface="Frutiger 55 Roman" pitchFamily="34" charset="0"/>
                <a:ea typeface="Arial Unicode MS" pitchFamily="34" charset="-128"/>
                <a:cs typeface="Arial Unicode MS" pitchFamily="34" charset="-128"/>
              </a:defRPr>
            </a:lvl2pPr>
            <a:lvl3pPr marL="1143000" indent="-228600" defTabSz="950913">
              <a:defRPr>
                <a:solidFill>
                  <a:schemeClr val="tx1"/>
                </a:solidFill>
                <a:latin typeface="Frutiger 55 Roman" pitchFamily="34" charset="0"/>
                <a:ea typeface="Arial Unicode MS" pitchFamily="34" charset="-128"/>
                <a:cs typeface="Arial Unicode MS" pitchFamily="34" charset="-128"/>
              </a:defRPr>
            </a:lvl3pPr>
            <a:lvl4pPr marL="1600200" indent="-228600" defTabSz="950913">
              <a:defRPr>
                <a:solidFill>
                  <a:schemeClr val="tx1"/>
                </a:solidFill>
                <a:latin typeface="Frutiger 55 Roman" pitchFamily="34" charset="0"/>
                <a:ea typeface="Arial Unicode MS" pitchFamily="34" charset="-128"/>
                <a:cs typeface="Arial Unicode MS" pitchFamily="34" charset="-128"/>
              </a:defRPr>
            </a:lvl4pPr>
            <a:lvl5pPr marL="2057400" indent="-228600" defTabSz="950913">
              <a:defRPr>
                <a:solidFill>
                  <a:schemeClr val="tx1"/>
                </a:solidFill>
                <a:latin typeface="Frutiger 55 Roman" pitchFamily="34" charset="0"/>
                <a:ea typeface="Arial Unicode MS" pitchFamily="34" charset="-128"/>
                <a:cs typeface="Arial Unicode MS" pitchFamily="34" charset="-128"/>
              </a:defRPr>
            </a:lvl5pPr>
            <a:lvl6pPr marL="2514600" indent="-228600" defTabSz="950913" eaLnBrk="0" fontAlgn="base" hangingPunct="0">
              <a:spcBef>
                <a:spcPct val="50000"/>
              </a:spcBef>
              <a:spcAft>
                <a:spcPct val="0"/>
              </a:spcAft>
              <a:defRPr>
                <a:solidFill>
                  <a:schemeClr val="tx1"/>
                </a:solidFill>
                <a:latin typeface="Frutiger 55 Roman" pitchFamily="34" charset="0"/>
                <a:ea typeface="Arial Unicode MS" pitchFamily="34" charset="-128"/>
                <a:cs typeface="Arial Unicode MS" pitchFamily="34" charset="-128"/>
              </a:defRPr>
            </a:lvl6pPr>
            <a:lvl7pPr marL="2971800" indent="-228600" defTabSz="950913" eaLnBrk="0" fontAlgn="base" hangingPunct="0">
              <a:spcBef>
                <a:spcPct val="50000"/>
              </a:spcBef>
              <a:spcAft>
                <a:spcPct val="0"/>
              </a:spcAft>
              <a:defRPr>
                <a:solidFill>
                  <a:schemeClr val="tx1"/>
                </a:solidFill>
                <a:latin typeface="Frutiger 55 Roman" pitchFamily="34" charset="0"/>
                <a:ea typeface="Arial Unicode MS" pitchFamily="34" charset="-128"/>
                <a:cs typeface="Arial Unicode MS" pitchFamily="34" charset="-128"/>
              </a:defRPr>
            </a:lvl7pPr>
            <a:lvl8pPr marL="3429000" indent="-228600" defTabSz="950913" eaLnBrk="0" fontAlgn="base" hangingPunct="0">
              <a:spcBef>
                <a:spcPct val="50000"/>
              </a:spcBef>
              <a:spcAft>
                <a:spcPct val="0"/>
              </a:spcAft>
              <a:defRPr>
                <a:solidFill>
                  <a:schemeClr val="tx1"/>
                </a:solidFill>
                <a:latin typeface="Frutiger 55 Roman" pitchFamily="34" charset="0"/>
                <a:ea typeface="Arial Unicode MS" pitchFamily="34" charset="-128"/>
                <a:cs typeface="Arial Unicode MS" pitchFamily="34" charset="-128"/>
              </a:defRPr>
            </a:lvl8pPr>
            <a:lvl9pPr marL="3886200" indent="-228600" defTabSz="950913" eaLnBrk="0" fontAlgn="base" hangingPunct="0">
              <a:spcBef>
                <a:spcPct val="50000"/>
              </a:spcBef>
              <a:spcAft>
                <a:spcPct val="0"/>
              </a:spcAft>
              <a:defRPr>
                <a:solidFill>
                  <a:schemeClr val="tx1"/>
                </a:solidFill>
                <a:latin typeface="Frutiger 55 Roman" pitchFamily="34" charset="0"/>
                <a:ea typeface="Arial Unicode MS" pitchFamily="34" charset="-128"/>
                <a:cs typeface="Arial Unicode MS" pitchFamily="34" charset="-128"/>
              </a:defRPr>
            </a:lvl9pPr>
          </a:lstStyle>
          <a:p>
            <a:fld id="{924CC980-7323-422E-8FF9-CA350720E1EE}" type="slidenum">
              <a:rPr lang="zh-TW" altLang="en-US" smtClean="0"/>
              <a:pPr/>
              <a:t>15</a:t>
            </a:fld>
            <a:endParaRPr lang="en-US" altLang="zh-TW" smtClean="0"/>
          </a:p>
        </p:txBody>
      </p:sp>
      <p:sp>
        <p:nvSpPr>
          <p:cNvPr id="47107" name="Rectangle 2"/>
          <p:cNvSpPr>
            <a:spLocks noGrp="1" noRot="1" noChangeAspect="1" noChangeArrowheads="1" noTextEdit="1"/>
          </p:cNvSpPr>
          <p:nvPr>
            <p:ph type="sldImg"/>
          </p:nvPr>
        </p:nvSpPr>
        <p:spPr>
          <a:xfrm>
            <a:off x="1701800" y="1028700"/>
            <a:ext cx="3551238" cy="2663825"/>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Symbol" pitchFamily="18" charset="2"/>
              <a:buNone/>
            </a:pPr>
            <a:endParaRPr lang="en-US" altLang="en-US" b="1" dirty="0" smtClean="0">
              <a:latin typeface="Frutiger 45 Light" pitchFamily="34" charset="0"/>
              <a:ea typeface="ヒラギノ角ゴ Pro W3" charset="-128"/>
            </a:endParaRPr>
          </a:p>
          <a:p>
            <a:pPr marL="0" indent="0" eaLnBrk="1" hangingPunct="1">
              <a:buFont typeface="Symbol" pitchFamily="18" charset="2"/>
              <a:buNone/>
            </a:pPr>
            <a:endParaRPr lang="en-US" altLang="en-US" b="1" dirty="0">
              <a:latin typeface="Frutiger 45 Light" pitchFamily="34" charset="0"/>
              <a:ea typeface="ヒラギノ角ゴ Pro W3" charset="-128"/>
            </a:endParaRPr>
          </a:p>
          <a:p>
            <a:pPr marL="0" indent="0" eaLnBrk="1" hangingPunct="1">
              <a:buFont typeface="Symbol" pitchFamily="18" charset="2"/>
              <a:buNone/>
            </a:pPr>
            <a:endParaRPr lang="en-US" altLang="en-US" b="1" dirty="0" smtClean="0">
              <a:latin typeface="Frutiger 45 Light" pitchFamily="34" charset="0"/>
              <a:ea typeface="ヒラギノ角ゴ Pro W3" charset="-128"/>
            </a:endParaRPr>
          </a:p>
          <a:p>
            <a:pPr marL="0" indent="0" eaLnBrk="1" hangingPunct="1">
              <a:buFont typeface="Symbol" pitchFamily="18" charset="2"/>
              <a:buNone/>
            </a:pPr>
            <a:r>
              <a:rPr lang="en-US" altLang="en-US" b="1" dirty="0" smtClean="0">
                <a:latin typeface="Frutiger 45 Light" pitchFamily="34" charset="0"/>
                <a:ea typeface="ヒラギノ角ゴ Pro W3" charset="-128"/>
              </a:rPr>
              <a:t>Financial Advisor talking points:</a:t>
            </a:r>
            <a:endParaRPr lang="en-US" altLang="en-US" dirty="0" smtClean="0">
              <a:latin typeface="Frutiger 45 Light" pitchFamily="34" charset="0"/>
              <a:ea typeface="ヒラギノ角ゴ Pro W3" charset="-128"/>
            </a:endParaRPr>
          </a:p>
          <a:p>
            <a:pPr marL="0" indent="0" eaLnBrk="1" hangingPunct="1">
              <a:buFont typeface="Symbol" pitchFamily="18" charset="2"/>
              <a:buNone/>
            </a:pPr>
            <a:r>
              <a:rPr lang="en-US" altLang="en-US" dirty="0" smtClean="0">
                <a:latin typeface="Frutiger 45 Light" pitchFamily="34" charset="0"/>
                <a:ea typeface="ヒラギノ角ゴ Pro W3" charset="-128"/>
              </a:rPr>
              <a:t>When we’re putting together your financial plan—or when we’re reviewing</a:t>
            </a:r>
            <a:r>
              <a:rPr lang="en-US" altLang="en-US" baseline="0" dirty="0" smtClean="0">
                <a:latin typeface="Frutiger 45 Light" pitchFamily="34" charset="0"/>
                <a:ea typeface="ヒラギノ角ゴ Pro W3" charset="-128"/>
              </a:rPr>
              <a:t> it—we can help you with more than you realize—not just your portfolio. Because y</a:t>
            </a:r>
            <a:r>
              <a:rPr lang="en-US" altLang="en-US" dirty="0" smtClean="0">
                <a:latin typeface="Frutiger 45 Light" pitchFamily="34" charset="0"/>
                <a:ea typeface="ヒラギノ角ゴ Pro W3" charset="-128"/>
              </a:rPr>
              <a:t>our financial life is more than your investments. That’s why we take a comprehensive</a:t>
            </a:r>
            <a:r>
              <a:rPr lang="en-US" altLang="en-US" baseline="0" dirty="0" smtClean="0">
                <a:latin typeface="Frutiger 45 Light" pitchFamily="34" charset="0"/>
                <a:ea typeface="ヒラギノ角ゴ Pro W3" charset="-128"/>
              </a:rPr>
              <a:t> approach. </a:t>
            </a:r>
            <a:r>
              <a:rPr lang="en-US" altLang="en-US" dirty="0" smtClean="0">
                <a:latin typeface="Frutiger 45 Light" pitchFamily="34" charset="0"/>
                <a:ea typeface="ヒラギノ角ゴ Pro W3" charset="-128"/>
              </a:rPr>
              <a:t>We call it: Advice. Beyond investing.</a:t>
            </a:r>
          </a:p>
          <a:p>
            <a:pPr marL="0" indent="0" eaLnBrk="1" hangingPunct="1">
              <a:buFont typeface="Symbol" pitchFamily="18" charset="2"/>
              <a:buNone/>
            </a:pPr>
            <a:endParaRPr lang="en-US" altLang="en-US" dirty="0" smtClean="0">
              <a:latin typeface="Frutiger 45 Light" pitchFamily="34" charset="0"/>
              <a:ea typeface="ヒラギノ角ゴ Pro W3" charset="-128"/>
            </a:endParaRPr>
          </a:p>
          <a:p>
            <a:pPr marL="0" indent="0" eaLnBrk="1" hangingPunct="1">
              <a:buFont typeface="Symbol" pitchFamily="18" charset="2"/>
              <a:buNone/>
            </a:pPr>
            <a:r>
              <a:rPr lang="en-US" altLang="en-US" dirty="0" smtClean="0">
                <a:latin typeface="Frutiger 45 Light" pitchFamily="34" charset="0"/>
                <a:ea typeface="ヒラギノ角ゴ Pro W3" charset="-128"/>
              </a:rPr>
              <a:t>We’ve already talked about</a:t>
            </a:r>
            <a:r>
              <a:rPr lang="en-US" altLang="en-US" baseline="0" dirty="0" smtClean="0">
                <a:latin typeface="Frutiger 45 Light" pitchFamily="34" charset="0"/>
                <a:ea typeface="ヒラギノ角ゴ Pro W3" charset="-128"/>
              </a:rPr>
              <a:t> </a:t>
            </a:r>
            <a:r>
              <a:rPr lang="en-US" altLang="en-US" b="1" baseline="0" dirty="0" smtClean="0">
                <a:latin typeface="Frutiger 45 Light" pitchFamily="34" charset="0"/>
                <a:ea typeface="ヒラギノ角ゴ Pro W3" charset="-128"/>
              </a:rPr>
              <a:t>planning</a:t>
            </a:r>
            <a:r>
              <a:rPr lang="en-US" altLang="ja-JP" dirty="0" smtClean="0">
                <a:latin typeface="Frutiger 45 Light" pitchFamily="34" charset="0"/>
                <a:ea typeface="ヒラギノ角ゴ Pro W3" charset="-128"/>
              </a:rPr>
              <a:t>. It's the first step in our ongoing conversation to developing a clear, actionable roadmap and adapting it as circumstances change.</a:t>
            </a:r>
          </a:p>
          <a:p>
            <a:pPr marL="155448" lvl="0" indent="-155448" eaLnBrk="1" hangingPunct="1">
              <a:spcBef>
                <a:spcPts val="0"/>
              </a:spcBef>
            </a:pPr>
            <a:r>
              <a:rPr lang="en-US" altLang="en-US" b="1" dirty="0" smtClean="0">
                <a:latin typeface="Frutiger 45 Light" pitchFamily="34" charset="0"/>
                <a:ea typeface="ヒラギノ角ゴ Pro W3" charset="-128"/>
              </a:rPr>
              <a:t>Access </a:t>
            </a:r>
            <a:r>
              <a:rPr lang="en-US" altLang="en-US" dirty="0" smtClean="0">
                <a:latin typeface="Frutiger 45 Light" pitchFamily="34" charset="0"/>
                <a:ea typeface="ヒラギノ角ゴ Pro W3" charset="-128"/>
              </a:rPr>
              <a:t>is about connecting you with your assets when you need them, and more</a:t>
            </a:r>
            <a:r>
              <a:rPr lang="en-US" altLang="en-US" baseline="0" dirty="0" smtClean="0">
                <a:latin typeface="Frutiger 45 Light" pitchFamily="34" charset="0"/>
                <a:ea typeface="ヒラギノ角ゴ Pro W3" charset="-128"/>
              </a:rPr>
              <a:t> efficient ways to manage your money</a:t>
            </a:r>
            <a:r>
              <a:rPr lang="en-US" altLang="en-US" dirty="0" smtClean="0">
                <a:latin typeface="Frutiger 45 Light" pitchFamily="34" charset="0"/>
                <a:ea typeface="ヒラギノ角ゴ Pro W3" charset="-128"/>
              </a:rPr>
              <a:t>.</a:t>
            </a:r>
          </a:p>
          <a:p>
            <a:pPr marL="155448" lvl="0" indent="-155448" eaLnBrk="1" hangingPunct="1">
              <a:lnSpc>
                <a:spcPct val="150000"/>
              </a:lnSpc>
              <a:spcBef>
                <a:spcPts val="0"/>
              </a:spcBef>
            </a:pPr>
            <a:r>
              <a:rPr lang="en-US" altLang="en-US" b="1" dirty="0" smtClean="0">
                <a:latin typeface="Frutiger 45 Light" pitchFamily="34" charset="0"/>
                <a:ea typeface="ヒラギノ角ゴ Pro W3" charset="-128"/>
              </a:rPr>
              <a:t>Saving </a:t>
            </a:r>
            <a:r>
              <a:rPr lang="en-US" altLang="en-US" dirty="0" smtClean="0">
                <a:latin typeface="Frutiger 45 Light" pitchFamily="34" charset="0"/>
                <a:ea typeface="ヒラギノ角ゴ Pro W3" charset="-128"/>
              </a:rPr>
              <a:t>includes growing your assets for what’s important to you. Whether it’s education, retirement,</a:t>
            </a:r>
            <a:r>
              <a:rPr lang="en-US" altLang="en-US" baseline="0" dirty="0" smtClean="0">
                <a:latin typeface="Frutiger 45 Light" pitchFamily="34" charset="0"/>
                <a:ea typeface="ヒラギノ角ゴ Pro W3" charset="-128"/>
              </a:rPr>
              <a:t> healthcare or longevity—l</a:t>
            </a:r>
            <a:r>
              <a:rPr lang="en-US" altLang="en-US" dirty="0" smtClean="0">
                <a:latin typeface="Frutiger 45 Light" pitchFamily="34" charset="0"/>
                <a:ea typeface="ヒラギノ角ゴ Pro W3" charset="-128"/>
              </a:rPr>
              <a:t>ongevity is important here. You should consider</a:t>
            </a:r>
            <a:r>
              <a:rPr lang="en-US" altLang="en-US" baseline="0" dirty="0" smtClean="0">
                <a:latin typeface="Frutiger 45 Light" pitchFamily="34" charset="0"/>
                <a:ea typeface="ヒラギノ角ゴ Pro W3" charset="-128"/>
              </a:rPr>
              <a:t> what you’ll need if </a:t>
            </a:r>
            <a:r>
              <a:rPr lang="en-US" altLang="en-US" dirty="0" smtClean="0">
                <a:latin typeface="Frutiger 45 Light" pitchFamily="34" charset="0"/>
                <a:ea typeface="ヒラギノ角ゴ Pro W3" charset="-128"/>
              </a:rPr>
              <a:t>you live a long time. Women live longer. So planning for longevity within your financial plan is going to be very important.</a:t>
            </a:r>
          </a:p>
          <a:p>
            <a:pPr marL="155448" lvl="0" indent="-155448" eaLnBrk="1" hangingPunct="1">
              <a:lnSpc>
                <a:spcPct val="150000"/>
              </a:lnSpc>
              <a:spcBef>
                <a:spcPts val="0"/>
              </a:spcBef>
            </a:pPr>
            <a:r>
              <a:rPr lang="en-US" altLang="en-US" b="1" dirty="0" smtClean="0">
                <a:latin typeface="Frutiger 45 Light" pitchFamily="34" charset="0"/>
                <a:ea typeface="ヒラギノ角ゴ Pro W3" charset="-128"/>
              </a:rPr>
              <a:t>Borrowing </a:t>
            </a:r>
            <a:r>
              <a:rPr lang="en-US" altLang="en-US" dirty="0" smtClean="0">
                <a:latin typeface="Frutiger 45 Light" pitchFamily="34" charset="0"/>
                <a:ea typeface="ヒラギノ角ゴ Pro W3" charset="-128"/>
              </a:rPr>
              <a:t>involves intelligent solutions that enable you to get the credit you can count on, the way you want it. For example, there is good debt and bad debt, and appropriate levels of debt.</a:t>
            </a:r>
          </a:p>
          <a:p>
            <a:pPr marL="155448" lvl="0" indent="-155448" eaLnBrk="1" hangingPunct="1">
              <a:lnSpc>
                <a:spcPct val="150000"/>
              </a:lnSpc>
              <a:spcBef>
                <a:spcPts val="0"/>
              </a:spcBef>
            </a:pPr>
            <a:r>
              <a:rPr lang="en-US" altLang="en-US" b="1" dirty="0" smtClean="0">
                <a:latin typeface="Frutiger 45 Light" pitchFamily="34" charset="0"/>
                <a:ea typeface="ヒラギノ角ゴ Pro W3" charset="-128"/>
              </a:rPr>
              <a:t>Grow </a:t>
            </a:r>
            <a:r>
              <a:rPr lang="en-US" altLang="en-US" dirty="0" smtClean="0">
                <a:latin typeface="Frutiger 45 Light" pitchFamily="34" charset="0"/>
                <a:ea typeface="ヒラギノ角ゴ Pro W3" charset="-128"/>
              </a:rPr>
              <a:t>means aligning your investment objectives with your goals, seeking to build your assets.</a:t>
            </a:r>
          </a:p>
          <a:p>
            <a:pPr marL="155448" lvl="0" indent="-155448" eaLnBrk="1" hangingPunct="1">
              <a:lnSpc>
                <a:spcPct val="150000"/>
              </a:lnSpc>
              <a:spcBef>
                <a:spcPts val="0"/>
              </a:spcBef>
            </a:pPr>
            <a:r>
              <a:rPr lang="en-US" altLang="en-US" b="1" dirty="0" smtClean="0">
                <a:latin typeface="Frutiger 45 Light" pitchFamily="34" charset="0"/>
                <a:ea typeface="ヒラギノ角ゴ Pro W3" charset="-128"/>
              </a:rPr>
              <a:t>Protect </a:t>
            </a:r>
            <a:r>
              <a:rPr lang="en-US" altLang="en-US" dirty="0" smtClean="0">
                <a:latin typeface="Frutiger 45 Light" pitchFamily="34" charset="0"/>
                <a:ea typeface="ヒラギノ角ゴ Pro W3" charset="-128"/>
              </a:rPr>
              <a:t>includes not just insurance protection, but investment solutions that can help reduce market risk and private banking solutions that can help preserve your wealth. These days, it also applies to your identity and protecting yourself against fraud.</a:t>
            </a:r>
          </a:p>
          <a:p>
            <a:pPr marL="155448" lvl="0" indent="-155448" eaLnBrk="1" hangingPunct="1">
              <a:lnSpc>
                <a:spcPct val="150000"/>
              </a:lnSpc>
              <a:spcBef>
                <a:spcPts val="0"/>
              </a:spcBef>
            </a:pPr>
            <a:r>
              <a:rPr lang="en-US" altLang="en-US" dirty="0" smtClean="0">
                <a:latin typeface="Frutiger 45 Light" pitchFamily="34" charset="0"/>
                <a:ea typeface="ヒラギノ角ゴ Pro W3" charset="-128"/>
              </a:rPr>
              <a:t>And finally, </a:t>
            </a:r>
            <a:r>
              <a:rPr lang="en-US" altLang="en-US" b="1" dirty="0" smtClean="0">
                <a:latin typeface="Frutiger 45 Light" pitchFamily="34" charset="0"/>
                <a:ea typeface="ヒラギノ角ゴ Pro W3" charset="-128"/>
              </a:rPr>
              <a:t>giving </a:t>
            </a:r>
            <a:r>
              <a:rPr lang="en-US" altLang="en-US" dirty="0" smtClean="0">
                <a:latin typeface="Frutiger 45 Light" pitchFamily="34" charset="0"/>
                <a:ea typeface="ヒラギノ角ゴ Pro W3" charset="-128"/>
              </a:rPr>
              <a:t>means the ability to make a lasting impact through estate planning, building a legacy that spans generations and giving while living. We know from our work that estate planning and giving are issues that matter to both</a:t>
            </a:r>
            <a:r>
              <a:rPr lang="en-US" altLang="en-US" baseline="0" dirty="0" smtClean="0">
                <a:latin typeface="Frutiger 45 Light" pitchFamily="34" charset="0"/>
                <a:ea typeface="ヒラギノ角ゴ Pro W3" charset="-128"/>
              </a:rPr>
              <a:t> </a:t>
            </a:r>
            <a:r>
              <a:rPr lang="en-US" altLang="en-US" dirty="0" smtClean="0">
                <a:latin typeface="Frutiger 45 Light" pitchFamily="34" charset="0"/>
                <a:ea typeface="ヒラギノ角ゴ Pro W3" charset="-128"/>
              </a:rPr>
              <a:t>women and men.</a:t>
            </a:r>
          </a:p>
          <a:p>
            <a:pPr marL="0" indent="0" eaLnBrk="1" hangingPunct="1">
              <a:buFont typeface="Symbol" pitchFamily="18" charset="2"/>
              <a:buNone/>
            </a:pPr>
            <a:r>
              <a:rPr lang="en-US" altLang="en-US" dirty="0" smtClean="0">
                <a:latin typeface="Frutiger 45 Light" pitchFamily="34" charset="0"/>
                <a:ea typeface="ヒラギノ角ゴ Pro W3" charset="-128"/>
              </a:rPr>
              <a:t>Together, all these pieces make up a solid plan for your future. One that we can help you build together.</a:t>
            </a:r>
          </a:p>
        </p:txBody>
      </p:sp>
      <p:sp>
        <p:nvSpPr>
          <p:cNvPr id="2" name="Date Placeholder 1"/>
          <p:cNvSpPr>
            <a:spLocks noGrp="1"/>
          </p:cNvSpPr>
          <p:nvPr>
            <p:ph type="dt" idx="10"/>
          </p:nvPr>
        </p:nvSpPr>
        <p:spPr/>
        <p:txBody>
          <a:bodyPr/>
          <a:lstStyle/>
          <a:p>
            <a:fld id="{DE31583D-5713-4EA1-870D-BD5166100A2F}" type="datetime6">
              <a:rPr lang="en-US" smtClean="0"/>
              <a:t>October 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solidFill>
                  <a:prstClr val="black"/>
                </a:solidFill>
              </a:rPr>
              <a:pPr/>
              <a:t>16</a:t>
            </a:fld>
            <a:endParaRPr lang="en-US" altLang="zh-TW" dirty="0">
              <a:solidFill>
                <a:prstClr val="black"/>
              </a:solidFill>
            </a:endParaRPr>
          </a:p>
        </p:txBody>
      </p:sp>
      <p:sp>
        <p:nvSpPr>
          <p:cNvPr id="5" name="Date Placeholder 4"/>
          <p:cNvSpPr>
            <a:spLocks noGrp="1"/>
          </p:cNvSpPr>
          <p:nvPr>
            <p:ph type="dt" idx="11"/>
          </p:nvPr>
        </p:nvSpPr>
        <p:spPr/>
        <p:txBody>
          <a:bodyPr/>
          <a:lstStyle/>
          <a:p>
            <a:fld id="{D3FD6ED1-CA0B-4FD7-BB4F-E276A93ABE7B}" type="datetime6">
              <a:rPr lang="en-US" smtClean="0"/>
              <a:t>October 17</a:t>
            </a:fld>
            <a:endParaRPr lang="en-US"/>
          </a:p>
        </p:txBody>
      </p:sp>
    </p:spTree>
    <p:extLst>
      <p:ext uri="{BB962C8B-B14F-4D97-AF65-F5344CB8AC3E}">
        <p14:creationId xmlns:p14="http://schemas.microsoft.com/office/powerpoint/2010/main" val="909487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Frutiger 55 Roman"/>
            </a:endParaRPr>
          </a:p>
        </p:txBody>
      </p:sp>
      <p:sp>
        <p:nvSpPr>
          <p:cNvPr id="4" name="Slide Number Placeholder 3"/>
          <p:cNvSpPr>
            <a:spLocks noGrp="1"/>
          </p:cNvSpPr>
          <p:nvPr>
            <p:ph type="sldNum" sz="quarter" idx="10"/>
          </p:nvPr>
        </p:nvSpPr>
        <p:spPr/>
        <p:txBody>
          <a:bodyPr/>
          <a:lstStyle/>
          <a:p>
            <a:fld id="{2A45EEF0-2412-4E74-8042-71FA5C916756}" type="slidenum">
              <a:rPr lang="en-US" altLang="zh-TW" smtClean="0">
                <a:latin typeface="Frutiger 55 Roman"/>
              </a:rPr>
              <a:pPr/>
              <a:t>2</a:t>
            </a:fld>
            <a:endParaRPr lang="en-US" altLang="zh-TW" dirty="0">
              <a:latin typeface="Frutiger 55 Roman"/>
            </a:endParaRPr>
          </a:p>
        </p:txBody>
      </p:sp>
      <p:sp>
        <p:nvSpPr>
          <p:cNvPr id="5" name="Date Placeholder 4"/>
          <p:cNvSpPr>
            <a:spLocks noGrp="1"/>
          </p:cNvSpPr>
          <p:nvPr>
            <p:ph type="dt" idx="11"/>
          </p:nvPr>
        </p:nvSpPr>
        <p:spPr/>
        <p:txBody>
          <a:bodyPr/>
          <a:lstStyle/>
          <a:p>
            <a:fld id="{21C71B7D-E3EC-4363-A1E7-9EE781CC32BF}" type="datetime6">
              <a:rPr lang="en-US" smtClean="0"/>
              <a:t>October 17</a:t>
            </a:fld>
            <a:endParaRPr lang="en-US"/>
          </a:p>
        </p:txBody>
      </p:sp>
    </p:spTree>
    <p:extLst>
      <p:ext uri="{BB962C8B-B14F-4D97-AF65-F5344CB8AC3E}">
        <p14:creationId xmlns:p14="http://schemas.microsoft.com/office/powerpoint/2010/main" val="136929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solidFill>
                  <a:prstClr val="black"/>
                </a:solidFill>
              </a:rPr>
              <a:pPr/>
              <a:t>4</a:t>
            </a:fld>
            <a:endParaRPr lang="en-US" altLang="zh-TW" dirty="0">
              <a:solidFill>
                <a:prstClr val="black"/>
              </a:solidFill>
            </a:endParaRPr>
          </a:p>
        </p:txBody>
      </p:sp>
      <p:sp>
        <p:nvSpPr>
          <p:cNvPr id="5" name="Date Placeholder 4"/>
          <p:cNvSpPr>
            <a:spLocks noGrp="1"/>
          </p:cNvSpPr>
          <p:nvPr>
            <p:ph type="dt" idx="11"/>
          </p:nvPr>
        </p:nvSpPr>
        <p:spPr/>
        <p:txBody>
          <a:bodyPr/>
          <a:lstStyle/>
          <a:p>
            <a:fld id="{4A4F03CE-964C-4342-B630-0F21E610671E}" type="datetime6">
              <a:rPr lang="en-US" smtClean="0"/>
              <a:t>October 17</a:t>
            </a:fld>
            <a:endParaRPr lang="en-US"/>
          </a:p>
        </p:txBody>
      </p:sp>
    </p:spTree>
    <p:extLst>
      <p:ext uri="{BB962C8B-B14F-4D97-AF65-F5344CB8AC3E}">
        <p14:creationId xmlns:p14="http://schemas.microsoft.com/office/powerpoint/2010/main" val="90948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3974" indent="-193974" defTabSz="915811">
              <a:defRPr/>
            </a:pPr>
            <a:r>
              <a:rPr lang="en-US" dirty="0" smtClean="0"/>
              <a:t>Proportion of women (out of all women) who are primary decision makers over household assets when in a relationship</a:t>
            </a:r>
          </a:p>
          <a:p>
            <a:pPr marL="193974" indent="-193974" defTabSz="915811">
              <a:defRPr/>
            </a:pPr>
            <a:r>
              <a:rPr lang="en-US" dirty="0" smtClean="0"/>
              <a:t>As</a:t>
            </a:r>
            <a:r>
              <a:rPr lang="en-US" baseline="0" dirty="0" smtClean="0"/>
              <a:t> a truly </a:t>
            </a:r>
            <a:r>
              <a:rPr lang="en-US" b="1" baseline="0" dirty="0" smtClean="0"/>
              <a:t>global </a:t>
            </a:r>
            <a:r>
              <a:rPr lang="en-US" b="0" baseline="0" dirty="0" smtClean="0"/>
              <a:t>wealth manager, UBS is uniquely positioned to service this client base </a:t>
            </a:r>
            <a:endParaRPr lang="en-US" dirty="0" smtClean="0"/>
          </a:p>
          <a:p>
            <a:endParaRPr lang="en-US" dirty="0"/>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pPr/>
              <a:t>5</a:t>
            </a:fld>
            <a:endParaRPr lang="en-US" altLang="zh-TW" dirty="0"/>
          </a:p>
        </p:txBody>
      </p:sp>
      <p:sp>
        <p:nvSpPr>
          <p:cNvPr id="5" name="Date Placeholder 4"/>
          <p:cNvSpPr>
            <a:spLocks noGrp="1"/>
          </p:cNvSpPr>
          <p:nvPr>
            <p:ph type="dt" idx="11"/>
          </p:nvPr>
        </p:nvSpPr>
        <p:spPr/>
        <p:txBody>
          <a:bodyPr/>
          <a:lstStyle/>
          <a:p>
            <a:fld id="{24CA0D86-6349-46DC-8126-B53F134F1CFE}" type="datetime6">
              <a:rPr lang="en-US" smtClean="0"/>
              <a:t>October 17</a:t>
            </a:fld>
            <a:endParaRPr lang="en-US"/>
          </a:p>
        </p:txBody>
      </p:sp>
    </p:spTree>
    <p:extLst>
      <p:ext uri="{BB962C8B-B14F-4D97-AF65-F5344CB8AC3E}">
        <p14:creationId xmlns:p14="http://schemas.microsoft.com/office/powerpoint/2010/main" val="2414613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a:t>
            </a:r>
            <a:r>
              <a:rPr lang="en-US" baseline="0" dirty="0" smtClean="0"/>
              <a:t> own 40% of US businesses, with an annual economic impact of $3 trillion.  This is larger than the GDPs of France, Italy, and GB combined.</a:t>
            </a:r>
          </a:p>
          <a:p>
            <a:r>
              <a:rPr lang="en-US" baseline="0" dirty="0" smtClean="0"/>
              <a:t>Women own/operate 25-33% of all private businesses worldwide</a:t>
            </a:r>
          </a:p>
          <a:p>
            <a:endParaRPr lang="en-US" baseline="0" dirty="0" smtClean="0"/>
          </a:p>
          <a:p>
            <a:r>
              <a:rPr lang="en-US" baseline="0" dirty="0" smtClean="0"/>
              <a:t>Account for 85% of all consumer purchases in the U.S.</a:t>
            </a:r>
          </a:p>
          <a:p>
            <a:r>
              <a:rPr lang="en-US" baseline="0" dirty="0" smtClean="0"/>
              <a:t>70% of the estimated $59 trillion in inheritance will move into women's hands over the next 40 years</a:t>
            </a:r>
          </a:p>
          <a:p>
            <a:r>
              <a:rPr lang="en-US" baseline="0" dirty="0" smtClean="0"/>
              <a:t>Women control $ 20 trillion, or 27% of the world's wealth</a:t>
            </a:r>
            <a:endParaRPr lang="en-US" dirty="0"/>
          </a:p>
        </p:txBody>
      </p:sp>
      <p:sp>
        <p:nvSpPr>
          <p:cNvPr id="4" name="Slide Number Placeholder 3"/>
          <p:cNvSpPr>
            <a:spLocks noGrp="1"/>
          </p:cNvSpPr>
          <p:nvPr>
            <p:ph type="sldNum" sz="quarter" idx="10"/>
          </p:nvPr>
        </p:nvSpPr>
        <p:spPr/>
        <p:txBody>
          <a:bodyPr/>
          <a:lstStyle/>
          <a:p>
            <a:fld id="{4AC7B19E-E15F-4FD4-AB6E-BC71BFF08CB7}" type="slidenum">
              <a:rPr lang="en-US" smtClean="0"/>
              <a:t>6</a:t>
            </a:fld>
            <a:endParaRPr lang="en-US"/>
          </a:p>
        </p:txBody>
      </p:sp>
      <p:sp>
        <p:nvSpPr>
          <p:cNvPr id="5" name="Date Placeholder 4"/>
          <p:cNvSpPr>
            <a:spLocks noGrp="1"/>
          </p:cNvSpPr>
          <p:nvPr>
            <p:ph type="dt" idx="11"/>
          </p:nvPr>
        </p:nvSpPr>
        <p:spPr/>
        <p:txBody>
          <a:bodyPr/>
          <a:lstStyle/>
          <a:p>
            <a:fld id="{D5C6B470-5794-4D5C-A959-F8A119680142}" type="datetime6">
              <a:rPr lang="en-US" smtClean="0"/>
              <a:t>October 17</a:t>
            </a:fld>
            <a:endParaRPr lang="en-US"/>
          </a:p>
        </p:txBody>
      </p:sp>
    </p:spTree>
    <p:extLst>
      <p:ext uri="{BB962C8B-B14F-4D97-AF65-F5344CB8AC3E}">
        <p14:creationId xmlns:p14="http://schemas.microsoft.com/office/powerpoint/2010/main" val="924622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Women</a:t>
            </a:r>
            <a:r>
              <a:rPr lang="en-US" baseline="0" dirty="0" smtClean="0"/>
              <a:t> surveyed had $1M or more in assets held to their names</a:t>
            </a:r>
          </a:p>
          <a:p>
            <a:r>
              <a:rPr lang="en-US" dirty="0" smtClean="0">
                <a:latin typeface="Frutiger 45 Light" panose="020B0603020202020204" pitchFamily="34" charset="0"/>
              </a:rPr>
              <a:t>Highly </a:t>
            </a:r>
            <a:r>
              <a:rPr lang="en-US" b="1" dirty="0" smtClean="0">
                <a:latin typeface="Frutiger 45 Light" panose="020B0603020202020204" pitchFamily="34" charset="0"/>
              </a:rPr>
              <a:t>nuanced</a:t>
            </a:r>
            <a:r>
              <a:rPr lang="en-US" dirty="0" smtClean="0">
                <a:latin typeface="Frutiger 45 Light" panose="020B0603020202020204" pitchFamily="34" charset="0"/>
              </a:rPr>
              <a:t> female market based on: </a:t>
            </a:r>
          </a:p>
          <a:p>
            <a:pPr lvl="1"/>
            <a:r>
              <a:rPr lang="en-US" sz="1600" dirty="0">
                <a:latin typeface="Frutiger 45 Light" panose="020B0603020202020204" pitchFamily="34" charset="0"/>
              </a:rPr>
              <a:t>Geography</a:t>
            </a:r>
          </a:p>
          <a:p>
            <a:pPr lvl="1"/>
            <a:r>
              <a:rPr lang="en-US" sz="1600" dirty="0">
                <a:latin typeface="Frutiger 45 Light" panose="020B0603020202020204" pitchFamily="34" charset="0"/>
              </a:rPr>
              <a:t>Generation</a:t>
            </a:r>
          </a:p>
          <a:p>
            <a:pPr lvl="1"/>
            <a:r>
              <a:rPr lang="en-US" sz="1600" dirty="0">
                <a:latin typeface="Frutiger 45 Light" panose="020B0603020202020204" pitchFamily="34" charset="0"/>
              </a:rPr>
              <a:t>Wealth level</a:t>
            </a:r>
          </a:p>
          <a:p>
            <a:pPr lvl="1"/>
            <a:r>
              <a:rPr lang="en-US" sz="1600" dirty="0">
                <a:latin typeface="Frutiger 45 Light" panose="020B0603020202020204" pitchFamily="34" charset="0"/>
              </a:rPr>
              <a:t>Source of wealth </a:t>
            </a:r>
          </a:p>
          <a:p>
            <a:pPr lvl="1"/>
            <a:endParaRPr lang="en-US" sz="1600" dirty="0">
              <a:latin typeface="Frutiger 45 Light" panose="020B0603020202020204" pitchFamily="34" charset="0"/>
            </a:endParaRPr>
          </a:p>
          <a:p>
            <a:pPr lvl="1"/>
            <a:endParaRPr lang="en-US" sz="1600" dirty="0">
              <a:latin typeface="Frutiger 45 Light" panose="020B0603020202020204" pitchFamily="34" charset="0"/>
            </a:endParaRPr>
          </a:p>
          <a:p>
            <a:pPr marL="178312" indent="-178312">
              <a:buFont typeface="Arial" panose="020B0604020202020204" pitchFamily="34" charset="0"/>
              <a:buChar char="•"/>
            </a:pPr>
            <a:r>
              <a:rPr lang="en-US" b="1" dirty="0" smtClean="0"/>
              <a:t>Longer average life expectancies – </a:t>
            </a:r>
            <a:r>
              <a:rPr lang="en-US" dirty="0" smtClean="0"/>
              <a:t>women have a longer life expectancy than men. Those who reach age 65 are on average expected to live 2.3 years longer than a man who reaches the same age</a:t>
            </a:r>
          </a:p>
          <a:p>
            <a:pPr marL="178312" indent="-178312">
              <a:buFont typeface="Arial" panose="020B0604020202020204" pitchFamily="34" charset="0"/>
              <a:buChar char="•"/>
            </a:pPr>
            <a:r>
              <a:rPr lang="en-US" b="1" dirty="0" smtClean="0"/>
              <a:t>Lower incomes during working years </a:t>
            </a:r>
            <a:r>
              <a:rPr lang="en-US" dirty="0" smtClean="0"/>
              <a:t>– despite greater income parity, women receive nearly 1/3 less compensation than men over their lifetimes</a:t>
            </a:r>
          </a:p>
          <a:p>
            <a:pPr marL="178312" indent="-178312">
              <a:buFont typeface="Arial" panose="020B0604020202020204" pitchFamily="34" charset="0"/>
              <a:buChar char="•"/>
            </a:pPr>
            <a:r>
              <a:rPr lang="en-US" b="1" dirty="0" smtClean="0"/>
              <a:t>Lower saving levels – </a:t>
            </a:r>
            <a:r>
              <a:rPr lang="en-US" dirty="0" smtClean="0"/>
              <a:t>women have lower account balances than men. This is a major problem because women who retired in 2012 are expected to spend 15% more time in retirement than men (20.5 </a:t>
            </a:r>
            <a:r>
              <a:rPr lang="en-US" dirty="0" err="1" smtClean="0"/>
              <a:t>yrs</a:t>
            </a:r>
            <a:r>
              <a:rPr lang="en-US" dirty="0" smtClean="0"/>
              <a:t> vs 17.9)</a:t>
            </a:r>
          </a:p>
          <a:p>
            <a:pPr lvl="2"/>
            <a:r>
              <a:rPr lang="en-US" dirty="0" smtClean="0"/>
              <a:t>2013 Ameriprise study:  47% of women have contributed to a 401(k) plan vs. 55% of men</a:t>
            </a:r>
          </a:p>
          <a:p>
            <a:pPr lvl="2"/>
            <a:r>
              <a:rPr lang="en-US" dirty="0" smtClean="0"/>
              <a:t>Wells Fargo report: 43% of men are saving at the recommended "contribution index" level (a target rate of 10% including employer match) vs. 39% of women</a:t>
            </a:r>
          </a:p>
          <a:p>
            <a:pPr marL="967288" lvl="2" indent="-197670" defTabSz="933262">
              <a:defRPr/>
            </a:pPr>
            <a:r>
              <a:rPr lang="en-US" dirty="0" smtClean="0"/>
              <a:t>Source: "Teach Your Daughters Money Lessons They Will Never Forget" (Nancy Anderson on 5/08/2014)</a:t>
            </a:r>
          </a:p>
          <a:p>
            <a:pPr marL="178312" indent="-178312">
              <a:buFont typeface="Arial" panose="020B0604020202020204" pitchFamily="34" charset="0"/>
              <a:buChar char="•"/>
            </a:pPr>
            <a:r>
              <a:rPr lang="en-US" b="1" dirty="0" smtClean="0"/>
              <a:t>Higher medical costs – </a:t>
            </a:r>
            <a:r>
              <a:rPr lang="en-US" dirty="0" smtClean="0"/>
              <a:t>women have higher chance than men of being impacted financially by chronic or terminal illnesses. These expenses, combined with an overall prolonged lifespan, can place excessive pressure on </a:t>
            </a:r>
            <a:r>
              <a:rPr lang="en-US" b="1" dirty="0" smtClean="0"/>
              <a:t>Higher taxes – </a:t>
            </a:r>
            <a:r>
              <a:rPr lang="en-US" dirty="0" smtClean="0"/>
              <a:t>80% of women will be single in their final year and as a result, have a higher tax rate than married couples do. Being that married women are also more likely to be the surviving spouse, they may end up managing finances alone when before they may have been managed with the help of their partner</a:t>
            </a:r>
          </a:p>
          <a:p>
            <a:endParaRPr lang="en-US" dirty="0" smtClean="0"/>
          </a:p>
          <a:p>
            <a:pPr lvl="1"/>
            <a:endParaRPr lang="en-US" sz="1600" dirty="0">
              <a:latin typeface="Frutiger 45 Light"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pPr/>
              <a:t>8</a:t>
            </a:fld>
            <a:endParaRPr lang="en-US" altLang="zh-TW" dirty="0"/>
          </a:p>
        </p:txBody>
      </p:sp>
      <p:sp>
        <p:nvSpPr>
          <p:cNvPr id="5" name="Date Placeholder 4"/>
          <p:cNvSpPr>
            <a:spLocks noGrp="1"/>
          </p:cNvSpPr>
          <p:nvPr>
            <p:ph type="dt" idx="11"/>
          </p:nvPr>
        </p:nvSpPr>
        <p:spPr/>
        <p:txBody>
          <a:bodyPr/>
          <a:lstStyle/>
          <a:p>
            <a:fld id="{A8093A66-56DD-4B64-A079-4B78D0D7DFDA}" type="datetime6">
              <a:rPr lang="en-US" smtClean="0"/>
              <a:t>October 17</a:t>
            </a:fld>
            <a:endParaRPr lang="en-US"/>
          </a:p>
        </p:txBody>
      </p:sp>
    </p:spTree>
    <p:extLst>
      <p:ext uri="{BB962C8B-B14F-4D97-AF65-F5344CB8AC3E}">
        <p14:creationId xmlns:p14="http://schemas.microsoft.com/office/powerpoint/2010/main" val="16113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77" indent="-174977">
              <a:buFont typeface="Arial" panose="020B0604020202020204" pitchFamily="34" charset="0"/>
              <a:buChar char="•"/>
            </a:pPr>
            <a:r>
              <a:rPr lang="en-US" b="1" dirty="0"/>
              <a:t>Longer average life expectancies – </a:t>
            </a:r>
            <a:r>
              <a:rPr lang="en-US" dirty="0"/>
              <a:t>women have a longer life expectancy than men. Those who reach age 65 are on average expected to live 2.3 years longer than a man who reaches the same age</a:t>
            </a:r>
          </a:p>
          <a:p>
            <a:pPr marL="174977" indent="-174977">
              <a:buFont typeface="Arial" panose="020B0604020202020204" pitchFamily="34" charset="0"/>
              <a:buChar char="•"/>
            </a:pPr>
            <a:r>
              <a:rPr lang="en-US" b="1" dirty="0"/>
              <a:t>Lower incomes during working years </a:t>
            </a:r>
            <a:r>
              <a:rPr lang="en-US" dirty="0"/>
              <a:t>– despite greater income parity, women receive nearly 1/3 less compensation than men over their lifetimes</a:t>
            </a:r>
          </a:p>
          <a:p>
            <a:pPr marL="174977" indent="-174977">
              <a:buFont typeface="Arial" panose="020B0604020202020204" pitchFamily="34" charset="0"/>
              <a:buChar char="•"/>
            </a:pPr>
            <a:r>
              <a:rPr lang="en-US" b="1" dirty="0"/>
              <a:t>Lower saving levels – </a:t>
            </a:r>
            <a:r>
              <a:rPr lang="en-US" dirty="0"/>
              <a:t>women have lower account balances than men. This is a major problem because women who retired in 2012 are expected to spend 15% more time in retirement than men (20.5 yrs vs 17.9)</a:t>
            </a:r>
          </a:p>
          <a:p>
            <a:pPr lvl="2"/>
            <a:r>
              <a:rPr lang="en-US" dirty="0"/>
              <a:t>2013 Ameriprise study:  47% of women have contributed to a 401(k) plan vs. 55% of men</a:t>
            </a:r>
          </a:p>
          <a:p>
            <a:pPr lvl="2"/>
            <a:r>
              <a:rPr lang="en-US" dirty="0"/>
              <a:t>Wells Fargo report: 43% of men are saving at the recommended "contribution index" level (a target rate of 10% including employer match) vs. 39% of women</a:t>
            </a:r>
          </a:p>
          <a:p>
            <a:pPr marL="949199" lvl="2" indent="-193974" defTabSz="915811">
              <a:defRPr/>
            </a:pPr>
            <a:r>
              <a:rPr lang="en-US" dirty="0"/>
              <a:t>Source: "Teach Your Daughters Money Lessons They Will Never Forget" (Nancy Anderson on 5/08/2014)</a:t>
            </a:r>
          </a:p>
          <a:p>
            <a:pPr marL="174977" indent="-174977">
              <a:buFont typeface="Arial" panose="020B0604020202020204" pitchFamily="34" charset="0"/>
              <a:buChar char="•"/>
            </a:pPr>
            <a:r>
              <a:rPr lang="en-US" b="1" dirty="0"/>
              <a:t>Higher medical costs – </a:t>
            </a:r>
            <a:r>
              <a:rPr lang="en-US" dirty="0"/>
              <a:t>women have higher chance than men of being impacted financially by chronic or terminal illnesses. These expenses, combined with an overall prolonged lifespan, can place excessive pressure on </a:t>
            </a:r>
            <a:r>
              <a:rPr lang="en-US" b="1" dirty="0"/>
              <a:t>Higher taxes – </a:t>
            </a:r>
            <a:r>
              <a:rPr lang="en-US" dirty="0"/>
              <a:t>80% of women will be single in their final year and as a result, have a higher tax rate than married couples do. Being that married women are also more likely to be the surviving spouse, they may end up managing finances alone when before they may have been managed with the help of their partner</a:t>
            </a:r>
          </a:p>
          <a:p>
            <a:endParaRPr lang="en-US" dirty="0"/>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solidFill>
                  <a:prstClr val="black"/>
                </a:solidFill>
              </a:rPr>
              <a:pPr/>
              <a:t>9</a:t>
            </a:fld>
            <a:endParaRPr altLang="zh-TW" dirty="0">
              <a:solidFill>
                <a:prstClr val="black"/>
              </a:solidFill>
            </a:endParaRPr>
          </a:p>
        </p:txBody>
      </p:sp>
      <p:sp>
        <p:nvSpPr>
          <p:cNvPr id="5" name="Date Placeholder 4"/>
          <p:cNvSpPr>
            <a:spLocks noGrp="1"/>
          </p:cNvSpPr>
          <p:nvPr>
            <p:ph type="dt" idx="11"/>
          </p:nvPr>
        </p:nvSpPr>
        <p:spPr/>
        <p:txBody>
          <a:bodyPr/>
          <a:lstStyle/>
          <a:p>
            <a:fld id="{86DC6E60-4A4C-47E1-86FD-2637FC511085}" type="datetime6">
              <a:rPr lang="en-US" smtClean="0"/>
              <a:t>October 17</a:t>
            </a:fld>
            <a:endParaRPr lang="en-US"/>
          </a:p>
        </p:txBody>
      </p:sp>
    </p:spTree>
    <p:extLst>
      <p:ext uri="{BB962C8B-B14F-4D97-AF65-F5344CB8AC3E}">
        <p14:creationId xmlns:p14="http://schemas.microsoft.com/office/powerpoint/2010/main" val="3965116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8805" indent="-268805">
              <a:buFont typeface="Arial" panose="020B0604020202020204" pitchFamily="34" charset="0"/>
              <a:buChar char="•"/>
            </a:pPr>
            <a:r>
              <a:rPr lang="en-US" dirty="0" smtClean="0"/>
              <a:t>According</a:t>
            </a:r>
            <a:r>
              <a:rPr lang="en-US" baseline="0" dirty="0" smtClean="0"/>
              <a:t> to AAUW </a:t>
            </a:r>
            <a:r>
              <a:rPr lang="en-US" baseline="0" dirty="0" err="1" smtClean="0"/>
              <a:t>survery</a:t>
            </a:r>
            <a:r>
              <a:rPr lang="en-US" baseline="0" dirty="0" smtClean="0"/>
              <a:t>, it is partially because w</a:t>
            </a:r>
            <a:r>
              <a:rPr lang="en-US" dirty="0" smtClean="0"/>
              <a:t>omen don't ask for more money</a:t>
            </a:r>
            <a:r>
              <a:rPr lang="en-US" baseline="0" dirty="0" smtClean="0"/>
              <a:t> and because w</a:t>
            </a:r>
            <a:r>
              <a:rPr lang="en-US" dirty="0" smtClean="0"/>
              <a:t>omen step away from career</a:t>
            </a:r>
            <a:r>
              <a:rPr lang="en-US" baseline="0" dirty="0" smtClean="0"/>
              <a:t> advancement opportunities when it interferes with family commitments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45DAE9-64A9-43D8-BA87-59D2F04E8120}" type="slidenum">
              <a:rPr lang="zh-TW" altLang="en-US" smtClean="0">
                <a:solidFill>
                  <a:prstClr val="black"/>
                </a:solidFill>
              </a:rPr>
              <a:pPr>
                <a:defRPr/>
              </a:pPr>
              <a:t>10</a:t>
            </a:fld>
            <a:endParaRPr lang="en-US" altLang="zh-TW">
              <a:solidFill>
                <a:prstClr val="black"/>
              </a:solidFill>
            </a:endParaRPr>
          </a:p>
        </p:txBody>
      </p:sp>
      <p:sp>
        <p:nvSpPr>
          <p:cNvPr id="5" name="Date Placeholder 4"/>
          <p:cNvSpPr>
            <a:spLocks noGrp="1"/>
          </p:cNvSpPr>
          <p:nvPr>
            <p:ph type="dt" idx="11"/>
          </p:nvPr>
        </p:nvSpPr>
        <p:spPr/>
        <p:txBody>
          <a:bodyPr/>
          <a:lstStyle/>
          <a:p>
            <a:fld id="{92446025-5093-491E-9810-B72F261EAF83}" type="datetime6">
              <a:rPr lang="en-US" smtClean="0"/>
              <a:t>October 17</a:t>
            </a:fld>
            <a:endParaRPr lang="en-US"/>
          </a:p>
        </p:txBody>
      </p:sp>
    </p:spTree>
    <p:extLst>
      <p:ext uri="{BB962C8B-B14F-4D97-AF65-F5344CB8AC3E}">
        <p14:creationId xmlns:p14="http://schemas.microsoft.com/office/powerpoint/2010/main" val="240910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45EEF0-2412-4E74-8042-71FA5C916756}" type="slidenum">
              <a:rPr lang="zh-TW" altLang="en-US" smtClean="0"/>
              <a:pPr/>
              <a:t>11</a:t>
            </a:fld>
            <a:endParaRPr lang="en-US" altLang="zh-TW" dirty="0"/>
          </a:p>
        </p:txBody>
      </p:sp>
      <p:sp>
        <p:nvSpPr>
          <p:cNvPr id="5" name="Date Placeholder 4"/>
          <p:cNvSpPr>
            <a:spLocks noGrp="1"/>
          </p:cNvSpPr>
          <p:nvPr>
            <p:ph type="dt" idx="11"/>
          </p:nvPr>
        </p:nvSpPr>
        <p:spPr/>
        <p:txBody>
          <a:bodyPr/>
          <a:lstStyle/>
          <a:p>
            <a:fld id="{77FF9E8C-F430-40B6-BF06-7C3F522D6831}" type="datetime6">
              <a:rPr lang="en-US" smtClean="0"/>
              <a:t>October 17</a:t>
            </a:fld>
            <a:endParaRPr lang="en-US"/>
          </a:p>
        </p:txBody>
      </p:sp>
    </p:spTree>
    <p:extLst>
      <p:ext uri="{BB962C8B-B14F-4D97-AF65-F5344CB8AC3E}">
        <p14:creationId xmlns:p14="http://schemas.microsoft.com/office/powerpoint/2010/main" val="161139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Master" Target="../slideMasters/slideMaster1.xml"/><Relationship Id="rId8" Type="http://schemas.openxmlformats.org/officeDocument/2006/relationships/image" Target="../media/image1.emf"/><Relationship Id="rId1" Type="http://schemas.openxmlformats.org/officeDocument/2006/relationships/tags" Target="../tags/tag1.xml"/><Relationship Id="rId2"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tags" Target="../tags/tag11.xml"/><Relationship Id="rId6" Type="http://schemas.openxmlformats.org/officeDocument/2006/relationships/tags" Target="../tags/tag12.xml"/><Relationship Id="rId7" Type="http://schemas.openxmlformats.org/officeDocument/2006/relationships/tags" Target="../tags/tag13.xml"/><Relationship Id="rId8" Type="http://schemas.openxmlformats.org/officeDocument/2006/relationships/slideMaster" Target="../slideMasters/slideMaster1.xml"/><Relationship Id="rId9" Type="http://schemas.openxmlformats.org/officeDocument/2006/relationships/image" Target="../media/image1.emf"/><Relationship Id="rId1" Type="http://schemas.openxmlformats.org/officeDocument/2006/relationships/tags" Target="../tags/tag7.xml"/><Relationship Id="rId2" Type="http://schemas.openxmlformats.org/officeDocument/2006/relationships/tags" Target="../tags/tag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tags" Target="../tags/tag17.xml"/><Relationship Id="rId5" Type="http://schemas.openxmlformats.org/officeDocument/2006/relationships/tags" Target="../tags/tag18.xml"/><Relationship Id="rId6" Type="http://schemas.openxmlformats.org/officeDocument/2006/relationships/tags" Target="../tags/tag19.xml"/><Relationship Id="rId7" Type="http://schemas.openxmlformats.org/officeDocument/2006/relationships/tags" Target="../tags/tag20.xml"/><Relationship Id="rId8" Type="http://schemas.openxmlformats.org/officeDocument/2006/relationships/slideMaster" Target="../slideMasters/slideMaster2.xml"/><Relationship Id="rId9" Type="http://schemas.openxmlformats.org/officeDocument/2006/relationships/image" Target="../media/image1.emf"/><Relationship Id="rId1" Type="http://schemas.openxmlformats.org/officeDocument/2006/relationships/tags" Target="../tags/tag14.xml"/><Relationship Id="rId2"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4" Type="http://schemas.openxmlformats.org/officeDocument/2006/relationships/image" Target="../media/image1.emf"/><Relationship Id="rId1" Type="http://schemas.openxmlformats.org/officeDocument/2006/relationships/tags" Target="../tags/tag21.xml"/><Relationship Id="rId2" Type="http://schemas.openxmlformats.org/officeDocument/2006/relationships/tags" Target="../tags/tag2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slideMaster" Target="../slideMasters/slideMaster2.xml"/><Relationship Id="rId8" Type="http://schemas.openxmlformats.org/officeDocument/2006/relationships/image" Target="../media/image1.emf"/><Relationship Id="rId1" Type="http://schemas.openxmlformats.org/officeDocument/2006/relationships/tags" Target="../tags/tag23.xml"/><Relationship Id="rId2" Type="http://schemas.openxmlformats.org/officeDocument/2006/relationships/tags" Target="../tags/tag24.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slideMaster" Target="../slideMasters/slideMaster2.xml"/><Relationship Id="rId8" Type="http://schemas.openxmlformats.org/officeDocument/2006/relationships/image" Target="../media/image1.emf"/><Relationship Id="rId1" Type="http://schemas.openxmlformats.org/officeDocument/2006/relationships/tags" Target="../tags/tag29.xml"/><Relationship Id="rId2" Type="http://schemas.openxmlformats.org/officeDocument/2006/relationships/tags" Target="../tags/tag3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slideMaster" Target="../slideMasters/slideMaster2.xml"/><Relationship Id="rId7" Type="http://schemas.openxmlformats.org/officeDocument/2006/relationships/image" Target="../media/image1.emf"/><Relationship Id="rId1" Type="http://schemas.openxmlformats.org/officeDocument/2006/relationships/tags" Target="../tags/tag35.xml"/><Relationship Id="rId2" Type="http://schemas.openxmlformats.org/officeDocument/2006/relationships/tags" Target="../tags/tag36.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4" Type="http://schemas.openxmlformats.org/officeDocument/2006/relationships/tags" Target="../tags/tag43.xml"/><Relationship Id="rId5" Type="http://schemas.openxmlformats.org/officeDocument/2006/relationships/tags" Target="../tags/tag44.xml"/><Relationship Id="rId6" Type="http://schemas.openxmlformats.org/officeDocument/2006/relationships/tags" Target="../tags/tag45.xml"/><Relationship Id="rId7" Type="http://schemas.openxmlformats.org/officeDocument/2006/relationships/tags" Target="../tags/tag46.xml"/><Relationship Id="rId8" Type="http://schemas.openxmlformats.org/officeDocument/2006/relationships/tags" Target="../tags/tag47.xml"/><Relationship Id="rId9" Type="http://schemas.openxmlformats.org/officeDocument/2006/relationships/slideMaster" Target="../slideMasters/slideMaster2.xml"/><Relationship Id="rId10" Type="http://schemas.openxmlformats.org/officeDocument/2006/relationships/image" Target="../media/image1.emf"/><Relationship Id="rId1" Type="http://schemas.openxmlformats.org/officeDocument/2006/relationships/tags" Target="../tags/tag40.xml"/><Relationship Id="rId2" Type="http://schemas.openxmlformats.org/officeDocument/2006/relationships/tags" Target="../tags/tag4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tags" Target="../tags/tag58.xml"/><Relationship Id="rId12" Type="http://schemas.openxmlformats.org/officeDocument/2006/relationships/slideMaster" Target="../slideMasters/slideMaster2.xml"/><Relationship Id="rId13" Type="http://schemas.openxmlformats.org/officeDocument/2006/relationships/image" Target="../media/image1.emf"/><Relationship Id="rId1" Type="http://schemas.openxmlformats.org/officeDocument/2006/relationships/tags" Target="../tags/tag48.xml"/><Relationship Id="rId2" Type="http://schemas.openxmlformats.org/officeDocument/2006/relationships/tags" Target="../tags/tag49.xml"/><Relationship Id="rId3" Type="http://schemas.openxmlformats.org/officeDocument/2006/relationships/tags" Target="../tags/tag50.xml"/><Relationship Id="rId4" Type="http://schemas.openxmlformats.org/officeDocument/2006/relationships/tags" Target="../tags/tag51.xml"/><Relationship Id="rId5" Type="http://schemas.openxmlformats.org/officeDocument/2006/relationships/tags" Target="../tags/tag52.xml"/><Relationship Id="rId6" Type="http://schemas.openxmlformats.org/officeDocument/2006/relationships/tags" Target="../tags/tag53.xml"/><Relationship Id="rId7" Type="http://schemas.openxmlformats.org/officeDocument/2006/relationships/tags" Target="../tags/tag54.xml"/><Relationship Id="rId8" Type="http://schemas.openxmlformats.org/officeDocument/2006/relationships/tags" Target="../tags/tag55.xml"/><Relationship Id="rId9" Type="http://schemas.openxmlformats.org/officeDocument/2006/relationships/tags" Target="../tags/tag56.xml"/><Relationship Id="rId10" Type="http://schemas.openxmlformats.org/officeDocument/2006/relationships/tags" Target="../tags/tag57.xml"/></Relationships>
</file>

<file path=ppt/slideLayouts/_rels/slideLayout21.xml.rels><?xml version="1.0" encoding="UTF-8" standalone="yes"?>
<Relationships xmlns="http://schemas.openxmlformats.org/package/2006/relationships"><Relationship Id="rId11" Type="http://schemas.openxmlformats.org/officeDocument/2006/relationships/tags" Target="../tags/tag69.xml"/><Relationship Id="rId12" Type="http://schemas.openxmlformats.org/officeDocument/2006/relationships/slideMaster" Target="../slideMasters/slideMaster2.xml"/><Relationship Id="rId13" Type="http://schemas.openxmlformats.org/officeDocument/2006/relationships/image" Target="../media/image1.emf"/><Relationship Id="rId1" Type="http://schemas.openxmlformats.org/officeDocument/2006/relationships/tags" Target="../tags/tag59.xml"/><Relationship Id="rId2" Type="http://schemas.openxmlformats.org/officeDocument/2006/relationships/tags" Target="../tags/tag60.xml"/><Relationship Id="rId3" Type="http://schemas.openxmlformats.org/officeDocument/2006/relationships/tags" Target="../tags/tag61.xml"/><Relationship Id="rId4" Type="http://schemas.openxmlformats.org/officeDocument/2006/relationships/tags" Target="../tags/tag62.xml"/><Relationship Id="rId5" Type="http://schemas.openxmlformats.org/officeDocument/2006/relationships/tags" Target="../tags/tag63.xml"/><Relationship Id="rId6" Type="http://schemas.openxmlformats.org/officeDocument/2006/relationships/tags" Target="../tags/tag64.xml"/><Relationship Id="rId7" Type="http://schemas.openxmlformats.org/officeDocument/2006/relationships/tags" Target="../tags/tag65.xml"/><Relationship Id="rId8" Type="http://schemas.openxmlformats.org/officeDocument/2006/relationships/tags" Target="../tags/tag66.xml"/><Relationship Id="rId9" Type="http://schemas.openxmlformats.org/officeDocument/2006/relationships/tags" Target="../tags/tag67.xml"/><Relationship Id="rId10" Type="http://schemas.openxmlformats.org/officeDocument/2006/relationships/tags" Target="../tags/tag68.xml"/></Relationships>
</file>

<file path=ppt/slideLayouts/_rels/slideLayout22.xml.rels><?xml version="1.0" encoding="UTF-8" standalone="yes"?>
<Relationships xmlns="http://schemas.openxmlformats.org/package/2006/relationships"><Relationship Id="rId11" Type="http://schemas.openxmlformats.org/officeDocument/2006/relationships/tags" Target="../tags/tag80.xml"/><Relationship Id="rId12" Type="http://schemas.openxmlformats.org/officeDocument/2006/relationships/tags" Target="../tags/tag81.xml"/><Relationship Id="rId13" Type="http://schemas.openxmlformats.org/officeDocument/2006/relationships/tags" Target="../tags/tag82.xml"/><Relationship Id="rId14" Type="http://schemas.openxmlformats.org/officeDocument/2006/relationships/tags" Target="../tags/tag83.xml"/><Relationship Id="rId15" Type="http://schemas.openxmlformats.org/officeDocument/2006/relationships/slideMaster" Target="../slideMasters/slideMaster2.xml"/><Relationship Id="rId16" Type="http://schemas.openxmlformats.org/officeDocument/2006/relationships/image" Target="../media/image1.emf"/><Relationship Id="rId1" Type="http://schemas.openxmlformats.org/officeDocument/2006/relationships/tags" Target="../tags/tag70.xml"/><Relationship Id="rId2" Type="http://schemas.openxmlformats.org/officeDocument/2006/relationships/tags" Target="../tags/tag71.xml"/><Relationship Id="rId3" Type="http://schemas.openxmlformats.org/officeDocument/2006/relationships/tags" Target="../tags/tag72.xml"/><Relationship Id="rId4" Type="http://schemas.openxmlformats.org/officeDocument/2006/relationships/tags" Target="../tags/tag73.xml"/><Relationship Id="rId5" Type="http://schemas.openxmlformats.org/officeDocument/2006/relationships/tags" Target="../tags/tag74.xml"/><Relationship Id="rId6" Type="http://schemas.openxmlformats.org/officeDocument/2006/relationships/tags" Target="../tags/tag75.xml"/><Relationship Id="rId7" Type="http://schemas.openxmlformats.org/officeDocument/2006/relationships/tags" Target="../tags/tag76.xml"/><Relationship Id="rId8" Type="http://schemas.openxmlformats.org/officeDocument/2006/relationships/tags" Target="../tags/tag77.xml"/><Relationship Id="rId9" Type="http://schemas.openxmlformats.org/officeDocument/2006/relationships/tags" Target="../tags/tag78.xml"/><Relationship Id="rId10" Type="http://schemas.openxmlformats.org/officeDocument/2006/relationships/tags" Target="../tags/tag79.xml"/></Relationships>
</file>

<file path=ppt/slideLayouts/_rels/slideLayout23.xml.rels><?xml version="1.0" encoding="UTF-8" standalone="yes"?>
<Relationships xmlns="http://schemas.openxmlformats.org/package/2006/relationships"><Relationship Id="rId11" Type="http://schemas.openxmlformats.org/officeDocument/2006/relationships/tags" Target="../tags/tag94.xml"/><Relationship Id="rId12" Type="http://schemas.openxmlformats.org/officeDocument/2006/relationships/tags" Target="../tags/tag95.xml"/><Relationship Id="rId13" Type="http://schemas.openxmlformats.org/officeDocument/2006/relationships/tags" Target="../tags/tag96.xml"/><Relationship Id="rId14" Type="http://schemas.openxmlformats.org/officeDocument/2006/relationships/tags" Target="../tags/tag97.xml"/><Relationship Id="rId15" Type="http://schemas.openxmlformats.org/officeDocument/2006/relationships/tags" Target="../tags/tag98.xml"/><Relationship Id="rId16" Type="http://schemas.openxmlformats.org/officeDocument/2006/relationships/tags" Target="../tags/tag99.xml"/><Relationship Id="rId17" Type="http://schemas.openxmlformats.org/officeDocument/2006/relationships/tags" Target="../tags/tag100.xml"/><Relationship Id="rId18" Type="http://schemas.openxmlformats.org/officeDocument/2006/relationships/slideMaster" Target="../slideMasters/slideMaster2.xml"/><Relationship Id="rId19" Type="http://schemas.openxmlformats.org/officeDocument/2006/relationships/image" Target="../media/image1.emf"/><Relationship Id="rId1" Type="http://schemas.openxmlformats.org/officeDocument/2006/relationships/tags" Target="../tags/tag84.xml"/><Relationship Id="rId2" Type="http://schemas.openxmlformats.org/officeDocument/2006/relationships/tags" Target="../tags/tag85.xml"/><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tags" Target="../tags/tag90.xml"/><Relationship Id="rId8" Type="http://schemas.openxmlformats.org/officeDocument/2006/relationships/tags" Target="../tags/tag91.xml"/><Relationship Id="rId9" Type="http://schemas.openxmlformats.org/officeDocument/2006/relationships/tags" Target="../tags/tag92.xml"/><Relationship Id="rId10" Type="http://schemas.openxmlformats.org/officeDocument/2006/relationships/tags" Target="../tags/tag93.xml"/></Relationships>
</file>

<file path=ppt/slideLayouts/_rels/slideLayout24.xml.rels><?xml version="1.0" encoding="UTF-8" standalone="yes"?>
<Relationships xmlns="http://schemas.openxmlformats.org/package/2006/relationships"><Relationship Id="rId11" Type="http://schemas.openxmlformats.org/officeDocument/2006/relationships/tags" Target="../tags/tag111.xml"/><Relationship Id="rId12" Type="http://schemas.openxmlformats.org/officeDocument/2006/relationships/tags" Target="../tags/tag112.xml"/><Relationship Id="rId13" Type="http://schemas.openxmlformats.org/officeDocument/2006/relationships/tags" Target="../tags/tag113.xml"/><Relationship Id="rId14" Type="http://schemas.openxmlformats.org/officeDocument/2006/relationships/tags" Target="../tags/tag114.xml"/><Relationship Id="rId15" Type="http://schemas.openxmlformats.org/officeDocument/2006/relationships/slideMaster" Target="../slideMasters/slideMaster2.xml"/><Relationship Id="rId16" Type="http://schemas.openxmlformats.org/officeDocument/2006/relationships/image" Target="../media/image1.emf"/><Relationship Id="rId1" Type="http://schemas.openxmlformats.org/officeDocument/2006/relationships/tags" Target="../tags/tag101.xml"/><Relationship Id="rId2" Type="http://schemas.openxmlformats.org/officeDocument/2006/relationships/tags" Target="../tags/tag102.xml"/><Relationship Id="rId3" Type="http://schemas.openxmlformats.org/officeDocument/2006/relationships/tags" Target="../tags/tag103.xml"/><Relationship Id="rId4" Type="http://schemas.openxmlformats.org/officeDocument/2006/relationships/tags" Target="../tags/tag104.xml"/><Relationship Id="rId5" Type="http://schemas.openxmlformats.org/officeDocument/2006/relationships/tags" Target="../tags/tag105.xml"/><Relationship Id="rId6" Type="http://schemas.openxmlformats.org/officeDocument/2006/relationships/tags" Target="../tags/tag106.xml"/><Relationship Id="rId7" Type="http://schemas.openxmlformats.org/officeDocument/2006/relationships/tags" Target="../tags/tag107.xml"/><Relationship Id="rId8" Type="http://schemas.openxmlformats.org/officeDocument/2006/relationships/tags" Target="../tags/tag108.xml"/><Relationship Id="rId9" Type="http://schemas.openxmlformats.org/officeDocument/2006/relationships/tags" Target="../tags/tag109.xml"/><Relationship Id="rId10" Type="http://schemas.openxmlformats.org/officeDocument/2006/relationships/tags" Target="../tags/tag110.xml"/></Relationships>
</file>

<file path=ppt/slideLayouts/_rels/slideLayout25.xml.rels><?xml version="1.0" encoding="UTF-8" standalone="yes"?>
<Relationships xmlns="http://schemas.openxmlformats.org/package/2006/relationships"><Relationship Id="rId11" Type="http://schemas.openxmlformats.org/officeDocument/2006/relationships/tags" Target="../tags/tag125.xml"/><Relationship Id="rId12" Type="http://schemas.openxmlformats.org/officeDocument/2006/relationships/tags" Target="../tags/tag126.xml"/><Relationship Id="rId13" Type="http://schemas.openxmlformats.org/officeDocument/2006/relationships/tags" Target="../tags/tag127.xml"/><Relationship Id="rId14" Type="http://schemas.openxmlformats.org/officeDocument/2006/relationships/tags" Target="../tags/tag128.xml"/><Relationship Id="rId15" Type="http://schemas.openxmlformats.org/officeDocument/2006/relationships/slideMaster" Target="../slideMasters/slideMaster2.xml"/><Relationship Id="rId16" Type="http://schemas.openxmlformats.org/officeDocument/2006/relationships/image" Target="../media/image1.emf"/><Relationship Id="rId1" Type="http://schemas.openxmlformats.org/officeDocument/2006/relationships/tags" Target="../tags/tag115.xml"/><Relationship Id="rId2" Type="http://schemas.openxmlformats.org/officeDocument/2006/relationships/tags" Target="../tags/tag116.xml"/><Relationship Id="rId3" Type="http://schemas.openxmlformats.org/officeDocument/2006/relationships/tags" Target="../tags/tag117.xml"/><Relationship Id="rId4" Type="http://schemas.openxmlformats.org/officeDocument/2006/relationships/tags" Target="../tags/tag118.xml"/><Relationship Id="rId5" Type="http://schemas.openxmlformats.org/officeDocument/2006/relationships/tags" Target="../tags/tag119.xml"/><Relationship Id="rId6" Type="http://schemas.openxmlformats.org/officeDocument/2006/relationships/tags" Target="../tags/tag120.xml"/><Relationship Id="rId7" Type="http://schemas.openxmlformats.org/officeDocument/2006/relationships/tags" Target="../tags/tag121.xml"/><Relationship Id="rId8" Type="http://schemas.openxmlformats.org/officeDocument/2006/relationships/tags" Target="../tags/tag122.xml"/><Relationship Id="rId9" Type="http://schemas.openxmlformats.org/officeDocument/2006/relationships/tags" Target="../tags/tag123.xml"/><Relationship Id="rId10" Type="http://schemas.openxmlformats.org/officeDocument/2006/relationships/tags" Target="../tags/tag124.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7.xml"/><Relationship Id="rId20" Type="http://schemas.openxmlformats.org/officeDocument/2006/relationships/tags" Target="../tags/tag148.xml"/><Relationship Id="rId21" Type="http://schemas.openxmlformats.org/officeDocument/2006/relationships/tags" Target="../tags/tag149.xml"/><Relationship Id="rId22" Type="http://schemas.openxmlformats.org/officeDocument/2006/relationships/tags" Target="../tags/tag150.xml"/><Relationship Id="rId23" Type="http://schemas.openxmlformats.org/officeDocument/2006/relationships/tags" Target="../tags/tag151.xml"/><Relationship Id="rId24" Type="http://schemas.openxmlformats.org/officeDocument/2006/relationships/slideMaster" Target="../slideMasters/slideMaster2.xml"/><Relationship Id="rId25" Type="http://schemas.openxmlformats.org/officeDocument/2006/relationships/image" Target="../media/image1.emf"/><Relationship Id="rId10" Type="http://schemas.openxmlformats.org/officeDocument/2006/relationships/tags" Target="../tags/tag138.xml"/><Relationship Id="rId11" Type="http://schemas.openxmlformats.org/officeDocument/2006/relationships/tags" Target="../tags/tag139.xml"/><Relationship Id="rId12" Type="http://schemas.openxmlformats.org/officeDocument/2006/relationships/tags" Target="../tags/tag140.xml"/><Relationship Id="rId13" Type="http://schemas.openxmlformats.org/officeDocument/2006/relationships/tags" Target="../tags/tag141.xml"/><Relationship Id="rId14" Type="http://schemas.openxmlformats.org/officeDocument/2006/relationships/tags" Target="../tags/tag142.xml"/><Relationship Id="rId15" Type="http://schemas.openxmlformats.org/officeDocument/2006/relationships/tags" Target="../tags/tag143.xml"/><Relationship Id="rId16" Type="http://schemas.openxmlformats.org/officeDocument/2006/relationships/tags" Target="../tags/tag144.xml"/><Relationship Id="rId17" Type="http://schemas.openxmlformats.org/officeDocument/2006/relationships/tags" Target="../tags/tag145.xml"/><Relationship Id="rId18" Type="http://schemas.openxmlformats.org/officeDocument/2006/relationships/tags" Target="../tags/tag146.xml"/><Relationship Id="rId19" Type="http://schemas.openxmlformats.org/officeDocument/2006/relationships/tags" Target="../tags/tag147.xml"/><Relationship Id="rId1" Type="http://schemas.openxmlformats.org/officeDocument/2006/relationships/tags" Target="../tags/tag129.xml"/><Relationship Id="rId2" Type="http://schemas.openxmlformats.org/officeDocument/2006/relationships/tags" Target="../tags/tag130.xml"/><Relationship Id="rId3" Type="http://schemas.openxmlformats.org/officeDocument/2006/relationships/tags" Target="../tags/tag131.xml"/><Relationship Id="rId4" Type="http://schemas.openxmlformats.org/officeDocument/2006/relationships/tags" Target="../tags/tag132.xml"/><Relationship Id="rId5" Type="http://schemas.openxmlformats.org/officeDocument/2006/relationships/tags" Target="../tags/tag133.xml"/><Relationship Id="rId6" Type="http://schemas.openxmlformats.org/officeDocument/2006/relationships/tags" Target="../tags/tag134.xml"/><Relationship Id="rId7" Type="http://schemas.openxmlformats.org/officeDocument/2006/relationships/tags" Target="../tags/tag135.xml"/><Relationship Id="rId8" Type="http://schemas.openxmlformats.org/officeDocument/2006/relationships/tags" Target="../tags/tag136.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4.xml"/><Relationship Id="rId4" Type="http://schemas.openxmlformats.org/officeDocument/2006/relationships/tags" Target="../tags/tag155.xml"/><Relationship Id="rId5" Type="http://schemas.openxmlformats.org/officeDocument/2006/relationships/slideMaster" Target="../slideMasters/slideMaster2.xml"/><Relationship Id="rId6" Type="http://schemas.openxmlformats.org/officeDocument/2006/relationships/image" Target="../media/image1.emf"/><Relationship Id="rId1" Type="http://schemas.openxmlformats.org/officeDocument/2006/relationships/tags" Target="../tags/tag152.xml"/><Relationship Id="rId2" Type="http://schemas.openxmlformats.org/officeDocument/2006/relationships/tags" Target="../tags/tag15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58.xml"/><Relationship Id="rId4" Type="http://schemas.openxmlformats.org/officeDocument/2006/relationships/slideMaster" Target="../slideMasters/slideMaster2.xml"/><Relationship Id="rId5" Type="http://schemas.openxmlformats.org/officeDocument/2006/relationships/image" Target="../media/image1.emf"/><Relationship Id="rId1" Type="http://schemas.openxmlformats.org/officeDocument/2006/relationships/tags" Target="../tags/tag156.xml"/><Relationship Id="rId2" Type="http://schemas.openxmlformats.org/officeDocument/2006/relationships/tags" Target="../tags/tag157.xml"/></Relationships>
</file>

<file path=ppt/slideLayouts/_rels/slideLayout29.xml.rels><?xml version="1.0" encoding="UTF-8" standalone="yes"?>
<Relationships xmlns="http://schemas.openxmlformats.org/package/2006/relationships"><Relationship Id="rId1" Type="http://schemas.openxmlformats.org/officeDocument/2006/relationships/tags" Target="../tags/tag164.xml"/><Relationship Id="rId2"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tags" Target="../tags/tag165.xml"/><Relationship Id="rId2"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tags" Target="../tags/tag166.xml"/><Relationship Id="rId2"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tags" Target="../tags/tag167.xml"/><Relationship Id="rId2"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tags" Target="../tags/tag168.xml"/><Relationship Id="rId2"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ags" Target="../tags/tag169.xml"/><Relationship Id="rId2"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tags" Target="../tags/tag170.xml"/><Relationship Id="rId2"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tags" Target="../tags/tag171.xml"/><Relationship Id="rId2"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tags" Target="../tags/tag172.xml"/><Relationship Id="rId2"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tags" Target="../tags/tag173.xml"/><Relationship Id="rId2"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tags" Target="../tags/tag174.xml"/><Relationship Id="rId2"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tags" Target="../tags/tag175.xml"/><Relationship Id="rId2" Type="http://schemas.openxmlformats.org/officeDocument/2006/relationships/slideMaster" Target="../slideMasters/slideMaster3.xml"/><Relationship Id="rId3"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1" Type="http://schemas.openxmlformats.org/officeDocument/2006/relationships/tags" Target="../tags/tag181.xml"/><Relationship Id="rId2"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tags" Target="../tags/tag182.xml"/><Relationship Id="rId2"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tags" Target="../tags/tag183.xml"/><Relationship Id="rId2"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tags" Target="../tags/tag184.xml"/><Relationship Id="rId2"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tags" Target="../tags/tag185.xml"/><Relationship Id="rId2"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tags" Target="../tags/tag186.xml"/><Relationship Id="rId2"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tags" Target="../tags/tag187.xml"/><Relationship Id="rId2"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tags" Target="../tags/tag188.xml"/><Relationship Id="rId2"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tags" Target="../tags/tag189.xml"/><Relationship Id="rId2"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tags" Target="../tags/tag190.xml"/><Relationship Id="rId2"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tags" Target="../tags/tag191.xml"/><Relationship Id="rId2"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tags" Target="../tags/tag192.xml"/><Relationship Id="rId2" Type="http://schemas.openxmlformats.org/officeDocument/2006/relationships/slideMaster" Target="../slideMasters/slideMaster4.xml"/><Relationship Id="rId3"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9" indent="0" algn="ctr">
              <a:buNone/>
              <a:defRPr>
                <a:solidFill>
                  <a:schemeClr val="tx1">
                    <a:tint val="75000"/>
                  </a:schemeClr>
                </a:solidFill>
              </a:defRPr>
            </a:lvl3pPr>
            <a:lvl4pPr marL="1371463" indent="0" algn="ctr">
              <a:buNone/>
              <a:defRPr>
                <a:solidFill>
                  <a:schemeClr val="tx1">
                    <a:tint val="75000"/>
                  </a:schemeClr>
                </a:solidFill>
              </a:defRPr>
            </a:lvl4pPr>
            <a:lvl5pPr marL="1828617" indent="0" algn="ctr">
              <a:buNone/>
              <a:defRPr>
                <a:solidFill>
                  <a:schemeClr val="tx1">
                    <a:tint val="75000"/>
                  </a:schemeClr>
                </a:solidFill>
              </a:defRPr>
            </a:lvl5pPr>
            <a:lvl6pPr marL="2285771"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0D63B-655E-48F1-9ADE-158F7EE3C248}" type="datetime6">
              <a:rPr lang="en-US" smtClean="0"/>
              <a:t>October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111267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6CD44D-3BD7-4E94-8A22-C98E8EE0DB94}" type="datetime6">
              <a:rPr lang="en-US" smtClean="0"/>
              <a:t>October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309053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8AEC8-B881-462A-9B70-4F6B286F3844}" type="datetime6">
              <a:rPr lang="en-US" smtClean="0"/>
              <a:t>October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219214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Body Slide">
    <p:spTree>
      <p:nvGrpSpPr>
        <p:cNvPr id="1" name=""/>
        <p:cNvGrpSpPr/>
        <p:nvPr/>
      </p:nvGrpSpPr>
      <p:grpSpPr>
        <a:xfrm>
          <a:off x="0" y="0"/>
          <a:ext cx="0" cy="0"/>
          <a:chOff x="0" y="0"/>
          <a:chExt cx="0" cy="0"/>
        </a:xfrm>
      </p:grpSpPr>
      <p:sp>
        <p:nvSpPr>
          <p:cNvPr id="5" name="Slide Number Textbox"/>
          <p:cNvSpPr txBox="1"/>
          <p:nvPr/>
        </p:nvSpPr>
        <p:spPr>
          <a:xfrm>
            <a:off x="8370916" y="6234546"/>
            <a:ext cx="374073" cy="349135"/>
          </a:xfrm>
          <a:prstGeom prst="rect">
            <a:avLst/>
          </a:prstGeom>
          <a:noFill/>
        </p:spPr>
        <p:txBody>
          <a:bodyPr vert="horz" wrap="square" lIns="0" tIns="0" rIns="0" bIns="0" rtlCol="0" anchor="b">
            <a:noAutofit/>
          </a:bodyPr>
          <a:lstStyle/>
          <a:p>
            <a:pPr algn="r"/>
            <a:fld id="{C9C5D969-4CAD-4F29-8B51-07B8CBAF6BF4}" type="slidenum">
              <a:rPr lang="en-US" sz="600" smtClean="0"/>
              <a:pPr algn="r"/>
              <a:t>‹#›</a:t>
            </a:fld>
            <a:endParaRPr lang="en-US" sz="600" dirty="0"/>
          </a:p>
        </p:txBody>
      </p:sp>
      <p:sp>
        <p:nvSpPr>
          <p:cNvPr id="3" name="LAYOUT BODY"/>
          <p:cNvSpPr>
            <a:spLocks noGrp="1"/>
          </p:cNvSpPr>
          <p:nvPr>
            <p:ph idx="1"/>
            <p:custDataLst>
              <p:tags r:id="rId1"/>
            </p:custDataLst>
          </p:nvPr>
        </p:nvSpPr>
        <p:spPr>
          <a:xfrm>
            <a:off x="382385" y="1683860"/>
            <a:ext cx="8354291" cy="4326992"/>
          </a:xfrm>
        </p:spPr>
        <p:txBody>
          <a:bodyPr lIns="0" tIns="0" rIns="0" bIns="0">
            <a:noAutofit/>
          </a:bodyPr>
          <a:lstStyle>
            <a:lvl1pPr marL="213549" indent="-213549">
              <a:buClr>
                <a:schemeClr val="tx2"/>
              </a:buClr>
              <a:buSzPct val="100000"/>
              <a:buFont typeface="Symbol" pitchFamily="18" charset="2"/>
              <a:buChar char="·"/>
              <a:defRPr sz="1600">
                <a:latin typeface="Frutiger 55 Roman"/>
              </a:defRPr>
            </a:lvl1pPr>
            <a:lvl2pPr marL="419882" indent="-214991">
              <a:defRPr sz="1500">
                <a:latin typeface="Frutiger 55 Roman"/>
              </a:defRPr>
            </a:lvl2pPr>
            <a:lvl3pPr marL="626216" indent="-206335">
              <a:buClr>
                <a:schemeClr val="tx1"/>
              </a:buClr>
              <a:buFont typeface="Arial" pitchFamily="34" charset="0"/>
              <a:buChar char="–"/>
              <a:defRPr sz="1500">
                <a:latin typeface="Frutiger 55 Roman"/>
              </a:defRPr>
            </a:lvl3pPr>
            <a:lvl4pPr marL="831107" indent="-204890">
              <a:buSzPct val="84000"/>
              <a:defRPr sz="1500">
                <a:latin typeface="Frutiger 55 Roman"/>
              </a:defRPr>
            </a:lvl4pPr>
            <a:lvl5pPr marL="1047194" indent="-216087">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2"/>
            </p:custDataLst>
          </p:nvPr>
        </p:nvSpPr>
        <p:spPr>
          <a:xfrm>
            <a:off x="382385" y="4"/>
            <a:ext cx="8354291" cy="856211"/>
          </a:xfrm>
        </p:spPr>
        <p:txBody>
          <a:bodyPr vert="horz" lIns="0" tIns="0" rIns="0" bIns="0" rtlCol="0" anchor="b" anchorCtr="0">
            <a:normAutofit/>
          </a:bodyPr>
          <a:lstStyle>
            <a:lvl1pPr>
              <a:lnSpc>
                <a:spcPts val="2909"/>
              </a:lnSpc>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9" name="DOCUMENT ID" hidden="1"/>
          <p:cNvSpPr txBox="1"/>
          <p:nvPr>
            <p:custDataLst>
              <p:tags r:id="rId3"/>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US" dirty="0" smtClean="0"/>
              <a:t>[printed: ____] [saved: ____] C:\ProgramData\PresXpress\PresXpress\PresPrint.potx</a:t>
            </a:r>
          </a:p>
        </p:txBody>
      </p:sp>
      <p:sp>
        <p:nvSpPr>
          <p:cNvPr id="7"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a:fld id="{C9C5D969-4CAD-4F29-8B51-07B8CBAF6BF4}" type="slidenum">
              <a:rPr lang="en-US" sz="600" smtClean="0">
                <a:latin typeface="Frutiger 55 Roman"/>
              </a:rPr>
              <a:pPr algn="r"/>
              <a:t>‹#›</a:t>
            </a:fld>
            <a:endParaRPr lang="en-US" sz="600" dirty="0">
              <a:latin typeface="Frutiger 55 Roman"/>
            </a:endParaRPr>
          </a:p>
        </p:txBody>
      </p:sp>
      <p:sp>
        <p:nvSpPr>
          <p:cNvPr id="8" name="DOCUMENT ID" hidden="1"/>
          <p:cNvSpPr txBox="1"/>
          <p:nvPr userDrawn="1">
            <p:custDataLst>
              <p:tags r:id="rId4"/>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lvl="0"/>
            <a:r>
              <a:rPr lang="en-US" dirty="0" smtClean="0">
                <a:latin typeface="Frutiger 55 Roman"/>
              </a:rPr>
              <a:t>UBSPROD\se09375 [printed: ____] [saved: ____] Presentation3 </a:t>
            </a:r>
          </a:p>
        </p:txBody>
      </p:sp>
      <p:sp>
        <p:nvSpPr>
          <p:cNvPr id="10"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algn="l">
              <a:lnSpc>
                <a:spcPct val="100000"/>
              </a:lnSpc>
              <a:spcBef>
                <a:spcPct val="0"/>
              </a:spcBef>
              <a:spcAft>
                <a:spcPct val="0"/>
              </a:spcAft>
            </a:pPr>
            <a:r>
              <a:rPr kumimoji="0" lang="en-US" sz="2200" b="1" i="0" u="none" baseline="0" dirty="0" smtClean="0">
                <a:solidFill>
                  <a:srgbClr val="E60000"/>
                </a:solidFill>
                <a:latin typeface="Frutiger 55 Roman"/>
                <a:ea typeface="MS PGothic"/>
              </a:rPr>
              <a:t>Draft</a:t>
            </a:r>
            <a:endParaRPr kumimoji="0" lang="en-US" sz="2200" b="1" i="0" u="none" baseline="0" dirty="0">
              <a:solidFill>
                <a:srgbClr val="E60000"/>
              </a:solidFill>
              <a:latin typeface="Frutiger 55 Roman"/>
              <a:ea typeface="MS PGothic"/>
            </a:endParaRPr>
          </a:p>
        </p:txBody>
      </p:sp>
      <p:pic>
        <p:nvPicPr>
          <p:cNvPr id="4" name="Picture 3"/>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10307506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Page">
    <p:spTree>
      <p:nvGrpSpPr>
        <p:cNvPr id="1" name=""/>
        <p:cNvGrpSpPr/>
        <p:nvPr/>
      </p:nvGrpSpPr>
      <p:grpSpPr>
        <a:xfrm>
          <a:off x="0" y="0"/>
          <a:ext cx="0" cy="0"/>
          <a:chOff x="0" y="0"/>
          <a:chExt cx="0" cy="0"/>
        </a:xfrm>
      </p:grpSpPr>
      <p:sp>
        <p:nvSpPr>
          <p:cNvPr id="5" name="CREATE DATE"/>
          <p:cNvSpPr>
            <a:spLocks noGrp="1"/>
          </p:cNvSpPr>
          <p:nvPr>
            <p:ph type="body" sz="quarter" idx="11" hasCustomPrompt="1"/>
            <p:custDataLst>
              <p:tags r:id="rId1"/>
            </p:custDataLst>
          </p:nvPr>
        </p:nvSpPr>
        <p:spPr>
          <a:xfrm>
            <a:off x="382386" y="6417426"/>
            <a:ext cx="3250276" cy="330160"/>
          </a:xfrm>
        </p:spPr>
        <p:txBody>
          <a:bodyPr>
            <a:spAutoFit/>
          </a:bodyPr>
          <a:lstStyle>
            <a:lvl1pPr marL="0" indent="0">
              <a:buNone/>
              <a:defRPr sz="1500"/>
            </a:lvl1pPr>
          </a:lstStyle>
          <a:p>
            <a:pPr lvl="0"/>
            <a:r>
              <a:rPr lang="en-US" dirty="0" smtClean="0"/>
              <a:t>&lt;&lt;COVER PAGE DATE&gt;&gt;</a:t>
            </a:r>
            <a:endParaRPr lang="en-US" dirty="0"/>
          </a:p>
        </p:txBody>
      </p:sp>
      <p:sp>
        <p:nvSpPr>
          <p:cNvPr id="3" name="PRESENTATION PRESENTER"/>
          <p:cNvSpPr>
            <a:spLocks noGrp="1"/>
          </p:cNvSpPr>
          <p:nvPr>
            <p:ph type="subTitle" idx="1" hasCustomPrompt="1"/>
            <p:custDataLst>
              <p:tags r:id="rId2"/>
            </p:custDataLst>
          </p:nvPr>
        </p:nvSpPr>
        <p:spPr>
          <a:xfrm>
            <a:off x="382387" y="3956858"/>
            <a:ext cx="4544315" cy="249382"/>
          </a:xfrm>
        </p:spPr>
        <p:txBody>
          <a:bodyPr lIns="0" tIns="0" rIns="0" bIns="0" anchor="t" anchorCtr="0">
            <a:noAutofit/>
          </a:bodyPr>
          <a:lstStyle>
            <a:lvl1pPr marL="0" indent="0" algn="l">
              <a:spcBef>
                <a:spcPts val="1636"/>
              </a:spcBef>
              <a:buNone/>
              <a:defRPr sz="1500" i="0" baseline="0">
                <a:solidFill>
                  <a:schemeClr val="tx1"/>
                </a:solidFill>
                <a:latin typeface="+mn-lt"/>
                <a:ea typeface="Arial Unicode MS" pitchFamily="34" charset="-128"/>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9"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5" indent="0" algn="ctr">
              <a:buNone/>
              <a:defRPr>
                <a:solidFill>
                  <a:schemeClr val="tx1">
                    <a:tint val="75000"/>
                  </a:schemeClr>
                </a:solidFill>
              </a:defRPr>
            </a:lvl7pPr>
            <a:lvl8pPr marL="3198692" indent="0" algn="ctr">
              <a:buNone/>
              <a:defRPr>
                <a:solidFill>
                  <a:schemeClr val="tx1">
                    <a:tint val="75000"/>
                  </a:schemeClr>
                </a:solidFill>
              </a:defRPr>
            </a:lvl8pPr>
            <a:lvl9pPr marL="3655647" indent="0" algn="ctr">
              <a:buNone/>
              <a:defRPr>
                <a:solidFill>
                  <a:schemeClr val="tx1">
                    <a:tint val="75000"/>
                  </a:schemeClr>
                </a:solidFill>
              </a:defRPr>
            </a:lvl9pPr>
          </a:lstStyle>
          <a:p>
            <a:r>
              <a:rPr lang="en-US" dirty="0" smtClean="0"/>
              <a:t>&lt;&lt;Presentation presenter&gt;&gt;</a:t>
            </a:r>
          </a:p>
        </p:txBody>
      </p:sp>
      <p:sp>
        <p:nvSpPr>
          <p:cNvPr id="2" name="PRESENTATION TITLE"/>
          <p:cNvSpPr>
            <a:spLocks noGrp="1"/>
          </p:cNvSpPr>
          <p:nvPr>
            <p:ph type="ctrTitle" hasCustomPrompt="1"/>
            <p:custDataLst>
              <p:tags r:id="rId3"/>
            </p:custDataLst>
          </p:nvPr>
        </p:nvSpPr>
        <p:spPr>
          <a:xfrm>
            <a:off x="382386" y="1978430"/>
            <a:ext cx="7456516" cy="856211"/>
          </a:xfrm>
        </p:spPr>
        <p:txBody>
          <a:bodyPr lIns="0" tIns="0" rIns="0" bIns="0" anchor="b" anchorCtr="0">
            <a:noAutofit/>
          </a:bodyPr>
          <a:lstStyle>
            <a:lvl1pPr>
              <a:lnSpc>
                <a:spcPts val="3818"/>
              </a:lnSpc>
              <a:spcBef>
                <a:spcPts val="3818"/>
              </a:spcBef>
              <a:defRPr sz="3600" baseline="0">
                <a:solidFill>
                  <a:schemeClr val="tx1"/>
                </a:solidFill>
                <a:latin typeface="Frutiger 45 Light" panose="020B0603020202020204" pitchFamily="34" charset="0"/>
                <a:ea typeface="Arial Unicode MS" pitchFamily="34" charset="-128"/>
              </a:defRPr>
            </a:lvl1pPr>
          </a:lstStyle>
          <a:p>
            <a:r>
              <a:rPr lang="en-US" dirty="0" smtClean="0"/>
              <a:t>&lt;&lt;Keyline: short headline&gt;&gt;</a:t>
            </a:r>
            <a:endParaRPr lang="en-US" dirty="0"/>
          </a:p>
        </p:txBody>
      </p:sp>
      <p:sp>
        <p:nvSpPr>
          <p:cNvPr id="8" name="SECURITY TEXT"/>
          <p:cNvSpPr txBox="1">
            <a:spLocks/>
          </p:cNvSpPr>
          <p:nvPr>
            <p:custDataLst>
              <p:tags r:id="rId4"/>
            </p:custDataLst>
          </p:nvPr>
        </p:nvSpPr>
        <p:spPr>
          <a:xfrm>
            <a:off x="6916190" y="658614"/>
            <a:ext cx="1812175" cy="184666"/>
          </a:xfrm>
          <a:prstGeom prst="rect">
            <a:avLst/>
          </a:prstGeom>
        </p:spPr>
        <p:txBody>
          <a:bodyPr vert="horz" wrap="square" lIns="66489" tIns="0" rIns="0" bIns="0" rtlCol="0" anchor="b" anchorCtr="0">
            <a:spAutoFit/>
          </a:bodyPr>
          <a:lstStyle>
            <a:lvl1pPr marL="0" indent="0" algn="l" defTabSz="1005505" rtl="0" eaLnBrk="1" latinLnBrk="0" hangingPunct="1">
              <a:spcBef>
                <a:spcPct val="20000"/>
              </a:spcBef>
              <a:buSzPct val="120000"/>
              <a:buFont typeface="Symbol" pitchFamily="18" charset="2"/>
              <a:buNone/>
              <a:defRPr sz="1200" b="0" kern="1200" baseline="0">
                <a:solidFill>
                  <a:schemeClr val="tx1"/>
                </a:solidFill>
                <a:latin typeface="+mn-lt"/>
                <a:ea typeface="+mn-ea"/>
                <a:cs typeface="+mn-cs"/>
              </a:defRPr>
            </a:lvl1pPr>
            <a:lvl2pPr marL="816973" indent="-314218"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2pPr>
            <a:lvl3pPr marL="1256881"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3pPr>
            <a:lvl4pPr marL="1759633"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4pPr>
            <a:lvl5pPr marL="2262384"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5pPr>
            <a:lvl6pPr marL="2765137"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890"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641"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393"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a:endParaRPr lang="en-US" dirty="0">
              <a:latin typeface="Frutiger 55 Roman"/>
            </a:endParaRPr>
          </a:p>
        </p:txBody>
      </p:sp>
      <p:sp>
        <p:nvSpPr>
          <p:cNvPr id="6" name="PRESENTATION INFOLINE"/>
          <p:cNvSpPr>
            <a:spLocks noGrp="1"/>
          </p:cNvSpPr>
          <p:nvPr>
            <p:ph type="body" sz="quarter" idx="12" hasCustomPrompt="1"/>
            <p:custDataLst>
              <p:tags r:id="rId5"/>
            </p:custDataLst>
          </p:nvPr>
        </p:nvSpPr>
        <p:spPr>
          <a:xfrm>
            <a:off x="382386" y="3158837"/>
            <a:ext cx="7456516" cy="311727"/>
          </a:xfrm>
        </p:spPr>
        <p:txBody>
          <a:bodyPr/>
          <a:lstStyle>
            <a:lvl1pPr marL="0" marR="0" indent="0" algn="l" defTabSz="913912" rtl="0" eaLnBrk="1" fontAlgn="auto" latinLnBrk="0" hangingPunct="1">
              <a:lnSpc>
                <a:spcPts val="2000"/>
              </a:lnSpc>
              <a:spcBef>
                <a:spcPts val="1636"/>
              </a:spcBef>
              <a:spcAft>
                <a:spcPts val="0"/>
              </a:spcAft>
              <a:buClr>
                <a:schemeClr val="tx2"/>
              </a:buClr>
              <a:buSzPct val="100000"/>
              <a:buFont typeface="Symbol" pitchFamily="18" charset="2"/>
              <a:buNone/>
              <a:tabLst/>
              <a:defRPr sz="1600"/>
            </a:lvl1pPr>
            <a:lvl2pPr marL="213549" indent="0">
              <a:buNone/>
              <a:defRPr/>
            </a:lvl2pPr>
            <a:lvl3pPr marL="415554" indent="0">
              <a:buNone/>
              <a:defRPr/>
            </a:lvl3pPr>
            <a:lvl4pPr marL="629101" indent="0">
              <a:buNone/>
              <a:defRPr/>
            </a:lvl4pPr>
            <a:lvl5pPr marL="831107" indent="0">
              <a:buNone/>
              <a:defRPr/>
            </a:lvl5pPr>
          </a:lstStyle>
          <a:p>
            <a:pPr marL="0" marR="0" lvl="0" indent="0" algn="l" defTabSz="913912" rtl="0" eaLnBrk="1" fontAlgn="auto" latinLnBrk="0" hangingPunct="1">
              <a:lnSpc>
                <a:spcPct val="100000"/>
              </a:lnSpc>
              <a:spcBef>
                <a:spcPts val="1273"/>
              </a:spcBef>
              <a:spcAft>
                <a:spcPts val="0"/>
              </a:spcAft>
              <a:buClr>
                <a:schemeClr val="tx2"/>
              </a:buClr>
              <a:buSzPct val="100000"/>
              <a:buFont typeface="Symbol" pitchFamily="18" charset="2"/>
              <a:buNone/>
              <a:tabLst/>
              <a:defRPr/>
            </a:pPr>
            <a:r>
              <a:rPr lang="en-US" altLang="zh-TW" sz="1800" kern="0" dirty="0" smtClean="0">
                <a:latin typeface="UBSHeadline" panose="02040503080702040204" pitchFamily="18" charset="0"/>
              </a:rPr>
              <a:t>&lt;&lt;</a:t>
            </a:r>
            <a:r>
              <a:rPr lang="en-US" altLang="zh-TW" sz="1800" kern="0" dirty="0" err="1" smtClean="0">
                <a:latin typeface="UBSHeadline" panose="02040503080702040204" pitchFamily="18" charset="0"/>
              </a:rPr>
              <a:t>Infoline</a:t>
            </a:r>
            <a:r>
              <a:rPr lang="en-US" altLang="zh-TW" sz="1800" kern="0" dirty="0" smtClean="0">
                <a:latin typeface="UBSHeadline" panose="02040503080702040204" pitchFamily="18" charset="0"/>
              </a:rPr>
              <a:t>: presentation description&gt;&gt;</a:t>
            </a:r>
          </a:p>
        </p:txBody>
      </p:sp>
      <p:sp>
        <p:nvSpPr>
          <p:cNvPr id="7" name="PRESENTATION PRESENTER FUNCTION"/>
          <p:cNvSpPr>
            <a:spLocks noGrp="1"/>
          </p:cNvSpPr>
          <p:nvPr>
            <p:ph type="body" sz="quarter" idx="10" hasCustomPrompt="1"/>
            <p:custDataLst>
              <p:tags r:id="rId6"/>
            </p:custDataLst>
          </p:nvPr>
        </p:nvSpPr>
        <p:spPr>
          <a:xfrm>
            <a:off x="383782" y="4181302"/>
            <a:ext cx="4545263" cy="249382"/>
          </a:xfrm>
        </p:spPr>
        <p:txBody>
          <a:bodyPr lIns="0" rIns="0">
            <a:noAutofit/>
          </a:bodyPr>
          <a:lstStyle>
            <a:lvl1pPr marL="0" indent="0">
              <a:spcBef>
                <a:spcPts val="1636"/>
              </a:spcBef>
              <a:buNone/>
              <a:defRPr sz="1500" i="0" baseline="0">
                <a:solidFill>
                  <a:schemeClr val="tx1"/>
                </a:solidFill>
                <a:latin typeface="+mn-lt"/>
              </a:defRPr>
            </a:lvl1pPr>
          </a:lstStyle>
          <a:p>
            <a:pPr lvl="0"/>
            <a:r>
              <a:rPr lang="en-US" dirty="0" smtClean="0"/>
              <a:t>&lt;&lt;Presenter function&gt;&gt;</a:t>
            </a:r>
            <a:endParaRPr lang="en-US" dirty="0"/>
          </a:p>
        </p:txBody>
      </p:sp>
      <p:pic>
        <p:nvPicPr>
          <p:cNvPr id="4" name="Picture 3"/>
          <p:cNvPicPr>
            <a:picLocks noChangeAspect="1"/>
          </p:cNvPicPr>
          <p:nvPr userDrawn="1">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390698" y="515390"/>
            <a:ext cx="1007509" cy="368221"/>
          </a:xfrm>
          <a:prstGeom prst="rect">
            <a:avLst/>
          </a:prstGeom>
        </p:spPr>
      </p:pic>
    </p:spTree>
    <p:extLst>
      <p:ext uri="{BB962C8B-B14F-4D97-AF65-F5344CB8AC3E}">
        <p14:creationId xmlns:p14="http://schemas.microsoft.com/office/powerpoint/2010/main" val="32828945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ver Page">
    <p:spTree>
      <p:nvGrpSpPr>
        <p:cNvPr id="1" name=""/>
        <p:cNvGrpSpPr/>
        <p:nvPr/>
      </p:nvGrpSpPr>
      <p:grpSpPr>
        <a:xfrm>
          <a:off x="0" y="0"/>
          <a:ext cx="0" cy="0"/>
          <a:chOff x="0" y="0"/>
          <a:chExt cx="0" cy="0"/>
        </a:xfrm>
      </p:grpSpPr>
      <p:sp>
        <p:nvSpPr>
          <p:cNvPr id="5" name="CREATE DATE"/>
          <p:cNvSpPr>
            <a:spLocks noGrp="1"/>
          </p:cNvSpPr>
          <p:nvPr>
            <p:ph type="body" sz="quarter" idx="11" hasCustomPrompt="1"/>
            <p:custDataLst>
              <p:tags r:id="rId1"/>
            </p:custDataLst>
          </p:nvPr>
        </p:nvSpPr>
        <p:spPr>
          <a:xfrm>
            <a:off x="382386" y="6417427"/>
            <a:ext cx="3250276" cy="237827"/>
          </a:xfrm>
        </p:spPr>
        <p:txBody>
          <a:bodyPr>
            <a:spAutoFit/>
          </a:bodyPr>
          <a:lstStyle>
            <a:lvl1pPr marL="0" indent="0">
              <a:buNone/>
              <a:defRPr sz="1500"/>
            </a:lvl1pPr>
          </a:lstStyle>
          <a:p>
            <a:pPr lvl="0"/>
            <a:r>
              <a:rPr lang="en-US" dirty="0" smtClean="0"/>
              <a:t>&lt;&lt;COVER PAGE DATE&gt;&gt;</a:t>
            </a:r>
            <a:endParaRPr lang="en-US" dirty="0"/>
          </a:p>
        </p:txBody>
      </p:sp>
      <p:sp>
        <p:nvSpPr>
          <p:cNvPr id="3" name="PRESENTATION PRESENTER"/>
          <p:cNvSpPr>
            <a:spLocks noGrp="1"/>
          </p:cNvSpPr>
          <p:nvPr>
            <p:ph type="subTitle" idx="1" hasCustomPrompt="1"/>
            <p:custDataLst>
              <p:tags r:id="rId2"/>
            </p:custDataLst>
          </p:nvPr>
        </p:nvSpPr>
        <p:spPr>
          <a:xfrm>
            <a:off x="382387" y="3956858"/>
            <a:ext cx="4544315" cy="249382"/>
          </a:xfrm>
        </p:spPr>
        <p:txBody>
          <a:bodyPr lIns="0" tIns="0" rIns="0" bIns="0" anchor="t" anchorCtr="0">
            <a:noAutofit/>
          </a:bodyPr>
          <a:lstStyle>
            <a:lvl1pPr marL="0" indent="0" algn="l">
              <a:spcBef>
                <a:spcPts val="1636"/>
              </a:spcBef>
              <a:buNone/>
              <a:defRPr sz="1500" i="0" baseline="0">
                <a:solidFill>
                  <a:schemeClr val="tx1"/>
                </a:solidFill>
                <a:latin typeface="+mn-lt"/>
                <a:ea typeface="Arial Unicode MS" pitchFamily="34" charset="-128"/>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9"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5" indent="0" algn="ctr">
              <a:buNone/>
              <a:defRPr>
                <a:solidFill>
                  <a:schemeClr val="tx1">
                    <a:tint val="75000"/>
                  </a:schemeClr>
                </a:solidFill>
              </a:defRPr>
            </a:lvl7pPr>
            <a:lvl8pPr marL="3198692" indent="0" algn="ctr">
              <a:buNone/>
              <a:defRPr>
                <a:solidFill>
                  <a:schemeClr val="tx1">
                    <a:tint val="75000"/>
                  </a:schemeClr>
                </a:solidFill>
              </a:defRPr>
            </a:lvl8pPr>
            <a:lvl9pPr marL="3655647" indent="0" algn="ctr">
              <a:buNone/>
              <a:defRPr>
                <a:solidFill>
                  <a:schemeClr val="tx1">
                    <a:tint val="75000"/>
                  </a:schemeClr>
                </a:solidFill>
              </a:defRPr>
            </a:lvl9pPr>
          </a:lstStyle>
          <a:p>
            <a:r>
              <a:rPr lang="en-US" dirty="0" smtClean="0"/>
              <a:t>&lt;&lt;Presentation presenter&gt;&gt;</a:t>
            </a:r>
          </a:p>
        </p:txBody>
      </p:sp>
      <p:sp>
        <p:nvSpPr>
          <p:cNvPr id="2" name="PRESENTATION TITLE"/>
          <p:cNvSpPr>
            <a:spLocks noGrp="1"/>
          </p:cNvSpPr>
          <p:nvPr>
            <p:ph type="ctrTitle" hasCustomPrompt="1"/>
            <p:custDataLst>
              <p:tags r:id="rId3"/>
            </p:custDataLst>
          </p:nvPr>
        </p:nvSpPr>
        <p:spPr>
          <a:xfrm>
            <a:off x="382386" y="1978430"/>
            <a:ext cx="7456516" cy="856211"/>
          </a:xfrm>
        </p:spPr>
        <p:txBody>
          <a:bodyPr lIns="0" tIns="0" rIns="0" bIns="0" anchor="b" anchorCtr="0">
            <a:noAutofit/>
          </a:bodyPr>
          <a:lstStyle>
            <a:lvl1pPr>
              <a:lnSpc>
                <a:spcPts val="3818"/>
              </a:lnSpc>
              <a:spcBef>
                <a:spcPts val="3818"/>
              </a:spcBef>
              <a:defRPr sz="3600" baseline="0">
                <a:solidFill>
                  <a:schemeClr val="tx1"/>
                </a:solidFill>
                <a:latin typeface="Frutiger 45 Light" panose="020B0603020202020204" pitchFamily="34" charset="0"/>
                <a:ea typeface="Arial Unicode MS" pitchFamily="34" charset="-128"/>
              </a:defRPr>
            </a:lvl1pPr>
          </a:lstStyle>
          <a:p>
            <a:r>
              <a:rPr lang="en-US" dirty="0" smtClean="0"/>
              <a:t>&lt;&lt;Keyline: short headline&gt;&gt;</a:t>
            </a:r>
            <a:endParaRPr lang="en-US" dirty="0"/>
          </a:p>
        </p:txBody>
      </p:sp>
      <p:sp>
        <p:nvSpPr>
          <p:cNvPr id="8" name="SECURITY TEXT"/>
          <p:cNvSpPr txBox="1">
            <a:spLocks/>
          </p:cNvSpPr>
          <p:nvPr>
            <p:custDataLst>
              <p:tags r:id="rId4"/>
            </p:custDataLst>
          </p:nvPr>
        </p:nvSpPr>
        <p:spPr>
          <a:xfrm>
            <a:off x="6916190" y="658614"/>
            <a:ext cx="1812175" cy="184666"/>
          </a:xfrm>
          <a:prstGeom prst="rect">
            <a:avLst/>
          </a:prstGeom>
        </p:spPr>
        <p:txBody>
          <a:bodyPr vert="horz" wrap="square" lIns="66489" tIns="0" rIns="0" bIns="0" rtlCol="0" anchor="b" anchorCtr="0">
            <a:spAutoFit/>
          </a:bodyPr>
          <a:lstStyle>
            <a:lvl1pPr marL="0" indent="0" algn="l" defTabSz="1005505" rtl="0" eaLnBrk="1" latinLnBrk="0" hangingPunct="1">
              <a:spcBef>
                <a:spcPct val="20000"/>
              </a:spcBef>
              <a:buSzPct val="120000"/>
              <a:buFont typeface="Symbol" pitchFamily="18" charset="2"/>
              <a:buNone/>
              <a:defRPr sz="1200" b="0" kern="1200" baseline="0">
                <a:solidFill>
                  <a:schemeClr val="tx1"/>
                </a:solidFill>
                <a:latin typeface="+mn-lt"/>
                <a:ea typeface="+mn-ea"/>
                <a:cs typeface="+mn-cs"/>
              </a:defRPr>
            </a:lvl1pPr>
            <a:lvl2pPr marL="816973" indent="-314218"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2pPr>
            <a:lvl3pPr marL="1256881"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3pPr>
            <a:lvl4pPr marL="1759633"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4pPr>
            <a:lvl5pPr marL="2262384" indent="-251375" algn="l" defTabSz="1005505" rtl="0" eaLnBrk="1" latinLnBrk="0" hangingPunct="1">
              <a:spcBef>
                <a:spcPct val="20000"/>
              </a:spcBef>
              <a:buFont typeface="Arial" pitchFamily="34" charset="0"/>
              <a:buChar char="»"/>
              <a:defRPr sz="1300" kern="1200">
                <a:solidFill>
                  <a:schemeClr val="tx1"/>
                </a:solidFill>
                <a:latin typeface="+mj-lt"/>
                <a:ea typeface="+mn-ea"/>
                <a:cs typeface="+mn-cs"/>
              </a:defRPr>
            </a:lvl5pPr>
            <a:lvl6pPr marL="2765137"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7890"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0641"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3393" indent="-251375" algn="l" defTabSz="10055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r" fontAlgn="base">
              <a:spcAft>
                <a:spcPct val="0"/>
              </a:spcAft>
            </a:pPr>
            <a:endParaRPr lang="en-US" dirty="0">
              <a:solidFill>
                <a:prstClr val="black"/>
              </a:solidFill>
            </a:endParaRPr>
          </a:p>
        </p:txBody>
      </p:sp>
      <p:sp>
        <p:nvSpPr>
          <p:cNvPr id="6" name="PRESENTATION INFOLINE"/>
          <p:cNvSpPr>
            <a:spLocks noGrp="1"/>
          </p:cNvSpPr>
          <p:nvPr>
            <p:ph type="body" sz="quarter" idx="12" hasCustomPrompt="1"/>
            <p:custDataLst>
              <p:tags r:id="rId5"/>
            </p:custDataLst>
          </p:nvPr>
        </p:nvSpPr>
        <p:spPr>
          <a:xfrm>
            <a:off x="382386" y="3158837"/>
            <a:ext cx="7456516" cy="311727"/>
          </a:xfrm>
        </p:spPr>
        <p:txBody>
          <a:bodyPr/>
          <a:lstStyle>
            <a:lvl1pPr marL="0" marR="0" indent="0" algn="l" defTabSz="913912" rtl="0" eaLnBrk="1" fontAlgn="auto" latinLnBrk="0" hangingPunct="1">
              <a:lnSpc>
                <a:spcPts val="2000"/>
              </a:lnSpc>
              <a:spcBef>
                <a:spcPts val="1636"/>
              </a:spcBef>
              <a:spcAft>
                <a:spcPts val="0"/>
              </a:spcAft>
              <a:buClr>
                <a:schemeClr val="tx2"/>
              </a:buClr>
              <a:buSzPct val="100000"/>
              <a:buFont typeface="Symbol" pitchFamily="18" charset="2"/>
              <a:buNone/>
              <a:tabLst/>
              <a:defRPr sz="1600"/>
            </a:lvl1pPr>
            <a:lvl2pPr marL="213549" indent="0">
              <a:buNone/>
              <a:defRPr/>
            </a:lvl2pPr>
            <a:lvl3pPr marL="415554" indent="0">
              <a:buNone/>
              <a:defRPr/>
            </a:lvl3pPr>
            <a:lvl4pPr marL="629101" indent="0">
              <a:buNone/>
              <a:defRPr/>
            </a:lvl4pPr>
            <a:lvl5pPr marL="831107" indent="0">
              <a:buNone/>
              <a:defRPr/>
            </a:lvl5pPr>
          </a:lstStyle>
          <a:p>
            <a:pPr marL="0" marR="0" lvl="0" indent="0" algn="l" defTabSz="913912" rtl="0" eaLnBrk="1" fontAlgn="auto" latinLnBrk="0" hangingPunct="1">
              <a:lnSpc>
                <a:spcPct val="100000"/>
              </a:lnSpc>
              <a:spcBef>
                <a:spcPts val="1273"/>
              </a:spcBef>
              <a:spcAft>
                <a:spcPts val="0"/>
              </a:spcAft>
              <a:buClr>
                <a:schemeClr val="tx2"/>
              </a:buClr>
              <a:buSzPct val="100000"/>
              <a:buFont typeface="Symbol" pitchFamily="18" charset="2"/>
              <a:buNone/>
              <a:tabLst/>
              <a:defRPr/>
            </a:pPr>
            <a:r>
              <a:rPr lang="en-US" altLang="zh-TW" sz="1800" kern="0" dirty="0" smtClean="0">
                <a:latin typeface="UBSHeadline" panose="02040503080702040204" pitchFamily="18" charset="0"/>
              </a:rPr>
              <a:t>&lt;&lt;</a:t>
            </a:r>
            <a:r>
              <a:rPr lang="en-US" altLang="zh-TW" sz="1800" kern="0" dirty="0" err="1" smtClean="0">
                <a:latin typeface="UBSHeadline" panose="02040503080702040204" pitchFamily="18" charset="0"/>
              </a:rPr>
              <a:t>Infoline</a:t>
            </a:r>
            <a:r>
              <a:rPr lang="en-US" altLang="zh-TW" sz="1800" kern="0" dirty="0" smtClean="0">
                <a:latin typeface="UBSHeadline" panose="02040503080702040204" pitchFamily="18" charset="0"/>
              </a:rPr>
              <a:t>: presentation description&gt;&gt;</a:t>
            </a:r>
          </a:p>
        </p:txBody>
      </p:sp>
      <p:sp>
        <p:nvSpPr>
          <p:cNvPr id="7" name="PRESENTATION PRESENTER FUNCTION"/>
          <p:cNvSpPr>
            <a:spLocks noGrp="1"/>
          </p:cNvSpPr>
          <p:nvPr>
            <p:ph type="body" sz="quarter" idx="10" hasCustomPrompt="1"/>
            <p:custDataLst>
              <p:tags r:id="rId6"/>
            </p:custDataLst>
          </p:nvPr>
        </p:nvSpPr>
        <p:spPr>
          <a:xfrm>
            <a:off x="383782" y="4181302"/>
            <a:ext cx="4545263" cy="249382"/>
          </a:xfrm>
        </p:spPr>
        <p:txBody>
          <a:bodyPr lIns="0" rIns="0">
            <a:noAutofit/>
          </a:bodyPr>
          <a:lstStyle>
            <a:lvl1pPr marL="0" indent="0">
              <a:spcBef>
                <a:spcPts val="1636"/>
              </a:spcBef>
              <a:buNone/>
              <a:defRPr sz="1500" i="0" baseline="0">
                <a:solidFill>
                  <a:schemeClr val="tx1"/>
                </a:solidFill>
                <a:latin typeface="+mn-lt"/>
              </a:defRPr>
            </a:lvl1pPr>
          </a:lstStyle>
          <a:p>
            <a:pPr lvl="0"/>
            <a:r>
              <a:rPr lang="en-US" dirty="0" smtClean="0"/>
              <a:t>&lt;&lt;Presenter function&gt;&gt;</a:t>
            </a:r>
            <a:endParaRPr lang="en-US" dirty="0"/>
          </a:p>
        </p:txBody>
      </p:sp>
      <p:pic>
        <p:nvPicPr>
          <p:cNvPr id="4" name="Picture 3"/>
          <p:cNvPicPr>
            <a:picLocks noChangeAspect="1"/>
          </p:cNvPicPr>
          <p:nvPr userDrawn="1">
            <p:custDataLst>
              <p:tags r:id="rId7"/>
            </p:custDataLst>
          </p:nvPr>
        </p:nvPicPr>
        <p:blipFill>
          <a:blip r:embed="rId9" cstate="print">
            <a:extLst>
              <a:ext uri="{28A0092B-C50C-407E-A947-70E740481C1C}">
                <a14:useLocalDpi xmlns:a14="http://schemas.microsoft.com/office/drawing/2010/main" val="0"/>
              </a:ext>
            </a:extLst>
          </a:blip>
          <a:stretch>
            <a:fillRect/>
          </a:stretch>
        </p:blipFill>
        <p:spPr>
          <a:xfrm>
            <a:off x="390698" y="515390"/>
            <a:ext cx="1007509" cy="368221"/>
          </a:xfrm>
          <a:prstGeom prst="rect">
            <a:avLst/>
          </a:prstGeom>
        </p:spPr>
      </p:pic>
    </p:spTree>
    <p:extLst>
      <p:ext uri="{BB962C8B-B14F-4D97-AF65-F5344CB8AC3E}">
        <p14:creationId xmlns:p14="http://schemas.microsoft.com/office/powerpoint/2010/main" val="8268161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Page" preserve="1">
  <p:cSld name="Section Page">
    <p:spTree>
      <p:nvGrpSpPr>
        <p:cNvPr id="1" name=""/>
        <p:cNvGrpSpPr/>
        <p:nvPr/>
      </p:nvGrpSpPr>
      <p:grpSpPr>
        <a:xfrm>
          <a:off x="0" y="0"/>
          <a:ext cx="0" cy="0"/>
          <a:chOff x="0" y="0"/>
          <a:chExt cx="0" cy="0"/>
        </a:xfrm>
      </p:grpSpPr>
      <p:sp>
        <p:nvSpPr>
          <p:cNvPr id="4" name="DIVIDER TITLE"/>
          <p:cNvSpPr>
            <a:spLocks noGrp="1"/>
          </p:cNvSpPr>
          <p:nvPr>
            <p:ph type="subTitle" idx="1" hasCustomPrompt="1"/>
            <p:custDataLst>
              <p:tags r:id="rId1"/>
            </p:custDataLst>
          </p:nvPr>
        </p:nvSpPr>
        <p:spPr>
          <a:xfrm>
            <a:off x="381577" y="2211186"/>
            <a:ext cx="8354291" cy="939338"/>
          </a:xfrm>
        </p:spPr>
        <p:txBody>
          <a:bodyPr lIns="0" tIns="0" rIns="0" bIns="0">
            <a:noAutofit/>
          </a:bodyPr>
          <a:lstStyle>
            <a:lvl1pPr marL="0" indent="0" algn="l">
              <a:buNone/>
              <a:defRPr sz="3600" baseline="0">
                <a:solidFill>
                  <a:schemeClr val="tx1"/>
                </a:solidFill>
                <a:latin typeface="Frutiger 45 Light" panose="020B0603020202020204" pitchFamily="34" charset="0"/>
                <a:ea typeface="Arial Unicode MS" pitchFamily="34" charset="-128"/>
              </a:defRPr>
            </a:lvl1pPr>
            <a:lvl2pPr marL="456956" indent="0" algn="ctr">
              <a:buNone/>
              <a:defRPr>
                <a:solidFill>
                  <a:schemeClr val="tx1">
                    <a:tint val="75000"/>
                  </a:schemeClr>
                </a:solidFill>
              </a:defRPr>
            </a:lvl2pPr>
            <a:lvl3pPr marL="913912" indent="0" algn="ctr">
              <a:buNone/>
              <a:defRPr>
                <a:solidFill>
                  <a:schemeClr val="tx1">
                    <a:tint val="75000"/>
                  </a:schemeClr>
                </a:solidFill>
              </a:defRPr>
            </a:lvl3pPr>
            <a:lvl4pPr marL="1370869" indent="0" algn="ctr">
              <a:buNone/>
              <a:defRPr>
                <a:solidFill>
                  <a:schemeClr val="tx1">
                    <a:tint val="75000"/>
                  </a:schemeClr>
                </a:solidFill>
              </a:defRPr>
            </a:lvl4pPr>
            <a:lvl5pPr marL="1827824" indent="0" algn="ctr">
              <a:buNone/>
              <a:defRPr>
                <a:solidFill>
                  <a:schemeClr val="tx1">
                    <a:tint val="75000"/>
                  </a:schemeClr>
                </a:solidFill>
              </a:defRPr>
            </a:lvl5pPr>
            <a:lvl6pPr marL="2284781" indent="0" algn="ctr">
              <a:buNone/>
              <a:defRPr>
                <a:solidFill>
                  <a:schemeClr val="tx1">
                    <a:tint val="75000"/>
                  </a:schemeClr>
                </a:solidFill>
              </a:defRPr>
            </a:lvl6pPr>
            <a:lvl7pPr marL="2741735" indent="0" algn="ctr">
              <a:buNone/>
              <a:defRPr>
                <a:solidFill>
                  <a:schemeClr val="tx1">
                    <a:tint val="75000"/>
                  </a:schemeClr>
                </a:solidFill>
              </a:defRPr>
            </a:lvl7pPr>
            <a:lvl8pPr marL="3198692" indent="0" algn="ctr">
              <a:buNone/>
              <a:defRPr>
                <a:solidFill>
                  <a:schemeClr val="tx1">
                    <a:tint val="75000"/>
                  </a:schemeClr>
                </a:solidFill>
              </a:defRPr>
            </a:lvl8pPr>
            <a:lvl9pPr marL="3655647" indent="0" algn="ctr">
              <a:buNone/>
              <a:defRPr>
                <a:solidFill>
                  <a:schemeClr val="tx1">
                    <a:tint val="75000"/>
                  </a:schemeClr>
                </a:solidFill>
              </a:defRPr>
            </a:lvl9pPr>
          </a:lstStyle>
          <a:p>
            <a:r>
              <a:rPr lang="en-US" dirty="0" smtClean="0"/>
              <a:t>&lt;&lt;Divider title&gt;&gt;</a:t>
            </a:r>
            <a:endParaRPr lang="en-US" dirty="0"/>
          </a:p>
        </p:txBody>
      </p:sp>
      <p:sp>
        <p:nvSpPr>
          <p:cNvPr id="6" name="DIVIDER NUMBER"/>
          <p:cNvSpPr>
            <a:spLocks noGrp="1"/>
          </p:cNvSpPr>
          <p:nvPr>
            <p:ph type="ctrTitle" hasCustomPrompt="1"/>
          </p:nvPr>
        </p:nvSpPr>
        <p:spPr>
          <a:xfrm>
            <a:off x="381577" y="1828801"/>
            <a:ext cx="8354291" cy="349135"/>
          </a:xfrm>
        </p:spPr>
        <p:txBody>
          <a:bodyPr lIns="0" tIns="0" rIns="0" bIns="0" anchor="b" anchorCtr="0">
            <a:noAutofit/>
          </a:bodyPr>
          <a:lstStyle>
            <a:lvl1pPr>
              <a:defRPr sz="1600" baseline="0">
                <a:solidFill>
                  <a:schemeClr val="tx1"/>
                </a:solidFill>
                <a:latin typeface="+mj-lt"/>
                <a:ea typeface="Arial Unicode MS" pitchFamily="34" charset="-128"/>
              </a:defRPr>
            </a:lvl1pPr>
          </a:lstStyle>
          <a:p>
            <a:r>
              <a:rPr lang="en-US" dirty="0" smtClean="0"/>
              <a:t>Click to edit Section / Appendix number</a:t>
            </a:r>
            <a:endParaRPr lang="en-US" dirty="0"/>
          </a:p>
        </p:txBody>
      </p:sp>
      <p:cxnSp>
        <p:nvCxnSpPr>
          <p:cNvPr id="5" name="BLUE LINE"/>
          <p:cNvCxnSpPr/>
          <p:nvPr userDrawn="1"/>
        </p:nvCxnSpPr>
        <p:spPr>
          <a:xfrm>
            <a:off x="385328" y="2565862"/>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273773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259A56D2-6EE4-40D3-BDE6-F5CD68556C61}"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4" name="TOC BODY"/>
          <p:cNvSpPr>
            <a:spLocks noGrp="1"/>
          </p:cNvSpPr>
          <p:nvPr>
            <p:ph type="body" sz="quarter" idx="12"/>
            <p:custDataLst>
              <p:tags r:id="rId1"/>
            </p:custDataLst>
          </p:nvPr>
        </p:nvSpPr>
        <p:spPr>
          <a:xfrm>
            <a:off x="381577" y="1238598"/>
            <a:ext cx="8354291" cy="4726081"/>
          </a:xfrm>
        </p:spPr>
        <p:txBody>
          <a:bodyPr lIns="0" rIns="0">
            <a:noAutofit/>
          </a:bodyPr>
          <a:lstStyle>
            <a:lvl1pPr marL="0" indent="0">
              <a:buNone/>
              <a:defRPr sz="1500">
                <a:latin typeface="Frutiger 55 Roman"/>
              </a:defRPr>
            </a:lvl1pPr>
            <a:lvl2pPr>
              <a:buNone/>
              <a:defRPr/>
            </a:lvl2pPr>
            <a:lvl3pPr>
              <a:buNone/>
              <a:defRPr/>
            </a:lvl3pPr>
            <a:lvl4pPr>
              <a:buNone/>
              <a:defRPr/>
            </a:lvl4pPr>
            <a:lvl5pPr>
              <a:buNone/>
              <a:defRPr/>
            </a:lvl5pPr>
          </a:lstStyle>
          <a:p>
            <a:pPr lvl="0"/>
            <a:r>
              <a:rPr lang="en-US" smtClean="0"/>
              <a:t>Click to edit Master text styles</a:t>
            </a:r>
          </a:p>
        </p:txBody>
      </p:sp>
      <p:cxnSp>
        <p:nvCxnSpPr>
          <p:cNvPr id="7" name="THIN BLUE LINE"/>
          <p:cNvCxnSpPr/>
          <p:nvPr/>
        </p:nvCxnSpPr>
        <p:spPr>
          <a:xfrm>
            <a:off x="381577"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OC TITLE"/>
          <p:cNvSpPr>
            <a:spLocks noGrp="1"/>
          </p:cNvSpPr>
          <p:nvPr>
            <p:ph type="title" hasCustomPrompt="1"/>
            <p:custDataLst>
              <p:tags r:id="rId2"/>
            </p:custDataLst>
          </p:nvPr>
        </p:nvSpPr>
        <p:spPr>
          <a:xfrm>
            <a:off x="381575" y="4"/>
            <a:ext cx="8354291" cy="856211"/>
          </a:xfrm>
        </p:spPr>
        <p:txBody>
          <a:bodyPr lIns="0" tIns="0" rIns="0" bIns="0" anchor="b" anchorCtr="0">
            <a:normAutofit/>
          </a:bodyPr>
          <a:lstStyle>
            <a:lvl1pPr algn="l">
              <a:lnSpc>
                <a:spcPts val="2909"/>
              </a:lnSpc>
              <a:defRPr sz="2900">
                <a:solidFill>
                  <a:schemeClr val="tx1"/>
                </a:solidFill>
                <a:latin typeface="Frutiger 45 Light" panose="020B0603020202020204" pitchFamily="34" charset="0"/>
              </a:defRPr>
            </a:lvl1pPr>
          </a:lstStyle>
          <a:p>
            <a:r>
              <a:rPr lang="en-US" dirty="0" smtClean="0"/>
              <a:t>Table of contents</a:t>
            </a:r>
            <a:endParaRPr lang="en-US" dirty="0"/>
          </a:p>
        </p:txBody>
      </p:sp>
      <p:sp>
        <p:nvSpPr>
          <p:cNvPr id="8" name="DOCUMENT ID" hidden="1"/>
          <p:cNvSpPr txBox="1"/>
          <p:nvPr>
            <p:custDataLst>
              <p:tags r:id="rId3"/>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9"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259A56D2-6EE4-40D3-BDE6-F5CD68556C61}"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0" name="DOCUMENT ID" hidden="1"/>
          <p:cNvSpPr txBox="1"/>
          <p:nvPr userDrawn="1">
            <p:custDataLst>
              <p:tags r:id="rId4"/>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1"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3" name="Picture 2"/>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17191125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efault Body Slide">
    <p:spTree>
      <p:nvGrpSpPr>
        <p:cNvPr id="1" name=""/>
        <p:cNvGrpSpPr/>
        <p:nvPr/>
      </p:nvGrpSpPr>
      <p:grpSpPr>
        <a:xfrm>
          <a:off x="0" y="0"/>
          <a:ext cx="0" cy="0"/>
          <a:chOff x="0" y="0"/>
          <a:chExt cx="0" cy="0"/>
        </a:xfrm>
      </p:grpSpPr>
      <p:sp>
        <p:nvSpPr>
          <p:cNvPr id="5"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C9C5D969-4CAD-4F29-8B51-07B8CBAF6BF4}"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3" name="LAYOUT BODY"/>
          <p:cNvSpPr>
            <a:spLocks noGrp="1"/>
          </p:cNvSpPr>
          <p:nvPr>
            <p:ph idx="1"/>
            <p:custDataLst>
              <p:tags r:id="rId1"/>
            </p:custDataLst>
          </p:nvPr>
        </p:nvSpPr>
        <p:spPr>
          <a:xfrm>
            <a:off x="382385" y="1683860"/>
            <a:ext cx="8354291" cy="4326992"/>
          </a:xfrm>
        </p:spPr>
        <p:txBody>
          <a:bodyPr lIns="0" tIns="0" rIns="0" bIns="0">
            <a:noAutofit/>
          </a:bodyPr>
          <a:lstStyle>
            <a:lvl1pPr marL="213549" indent="-213549">
              <a:buClr>
                <a:schemeClr val="tx2"/>
              </a:buClr>
              <a:buSzPct val="100000"/>
              <a:buFont typeface="Symbol" pitchFamily="18" charset="2"/>
              <a:buChar char="·"/>
              <a:defRPr sz="1600">
                <a:latin typeface="Frutiger 55 Roman"/>
              </a:defRPr>
            </a:lvl1pPr>
            <a:lvl2pPr marL="419882" indent="-214991">
              <a:defRPr sz="1500">
                <a:latin typeface="Frutiger 55 Roman"/>
              </a:defRPr>
            </a:lvl2pPr>
            <a:lvl3pPr marL="626216" indent="-206335">
              <a:buClr>
                <a:schemeClr val="tx1"/>
              </a:buClr>
              <a:buFont typeface="Arial" pitchFamily="34" charset="0"/>
              <a:buChar char="–"/>
              <a:defRPr sz="1500">
                <a:latin typeface="Frutiger 55 Roman"/>
              </a:defRPr>
            </a:lvl3pPr>
            <a:lvl4pPr marL="831107" indent="-204890">
              <a:buSzPct val="84000"/>
              <a:defRPr sz="1500">
                <a:latin typeface="Frutiger 55 Roman"/>
              </a:defRPr>
            </a:lvl4pPr>
            <a:lvl5pPr marL="1047194" indent="-216087">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PAGE HEADING"/>
          <p:cNvSpPr>
            <a:spLocks noGrp="1"/>
          </p:cNvSpPr>
          <p:nvPr>
            <p:ph type="title" hasCustomPrompt="1"/>
            <p:custDataLst>
              <p:tags r:id="rId2"/>
            </p:custDataLst>
          </p:nvPr>
        </p:nvSpPr>
        <p:spPr>
          <a:xfrm>
            <a:off x="382385" y="4"/>
            <a:ext cx="8354291" cy="856211"/>
          </a:xfrm>
        </p:spPr>
        <p:txBody>
          <a:bodyPr vert="horz" lIns="0" tIns="0" rIns="0" bIns="0" rtlCol="0" anchor="b" anchorCtr="0">
            <a:normAutofit/>
          </a:bodyPr>
          <a:lstStyle>
            <a:lvl1pPr>
              <a:lnSpc>
                <a:spcPts val="2909"/>
              </a:lnSpc>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9" name="DOCUMENT ID" hidden="1"/>
          <p:cNvSpPr txBox="1"/>
          <p:nvPr>
            <p:custDataLst>
              <p:tags r:id="rId3"/>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7"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C9C5D969-4CAD-4F29-8B51-07B8CBAF6BF4}"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8" name="DOCUMENT ID" hidden="1"/>
          <p:cNvSpPr txBox="1"/>
          <p:nvPr userDrawn="1">
            <p:custDataLst>
              <p:tags r:id="rId4"/>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0" name="DraftStamp" hidden="1"/>
          <p:cNvSpPr txBox="1"/>
          <p:nvPr userDrawn="1">
            <p:custDataLst>
              <p:tags r:id="rId5"/>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4" name="Picture 3"/>
          <p:cNvPicPr>
            <a:picLocks noChangeAspect="1"/>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28542741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3"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94976F55-9089-48EE-AE68-8E9544398D42}"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cxnSp>
        <p:nvCxnSpPr>
          <p:cNvPr id="6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AGE HEADING"/>
          <p:cNvSpPr>
            <a:spLocks noGrp="1"/>
          </p:cNvSpPr>
          <p:nvPr>
            <p:ph type="title" hasCustomPrompt="1"/>
            <p:custDataLst>
              <p:tags r:id="rId1"/>
            </p:custDataLst>
          </p:nvPr>
        </p:nvSpPr>
        <p:spPr>
          <a:xfrm>
            <a:off x="382385" y="4"/>
            <a:ext cx="8354291" cy="856211"/>
          </a:xfrm>
        </p:spPr>
        <p:txBody>
          <a:bodyPr vert="horz" lIns="0" tIns="0" rIns="0" bIns="0" rtlCol="0" anchor="b" anchorCtr="0">
            <a:normAutofit/>
          </a:bodyPr>
          <a:lstStyle>
            <a:lvl1pPr>
              <a:lnSpc>
                <a:spcPts val="2909"/>
              </a:lnSpc>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7" name="DOCUMENT ID" hidden="1"/>
          <p:cNvSpPr txBox="1"/>
          <p:nvPr>
            <p:custDataLst>
              <p:tags r:id="rId2"/>
            </p:custDataLst>
          </p:nvPr>
        </p:nvSpPr>
        <p:spPr>
          <a:xfrm>
            <a:off x="2087882"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6"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94976F55-9089-48EE-AE68-8E9544398D42}"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8" name="DOCUMENT ID" hidden="1"/>
          <p:cNvSpPr txBox="1"/>
          <p:nvPr userDrawn="1">
            <p:custDataLst>
              <p:tags r:id="rId3"/>
            </p:custDataLst>
          </p:nvPr>
        </p:nvSpPr>
        <p:spPr>
          <a:xfrm>
            <a:off x="2087882"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9" name="DraftStamp" hidden="1"/>
          <p:cNvSpPr txBox="1"/>
          <p:nvPr userDrawn="1">
            <p:custDataLst>
              <p:tags r:id="rId4"/>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11580400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1x1 Full Height">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855E24D6-7D0A-470C-80AD-CB9E4DCBF649}"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4" name="LAYOUT SOURCE"/>
          <p:cNvSpPr>
            <a:spLocks noGrp="1"/>
          </p:cNvSpPr>
          <p:nvPr>
            <p:ph type="body" idx="15" hasCustomPrompt="1"/>
            <p:custDataLst>
              <p:tags r:id="rId1"/>
            </p:custDataLst>
          </p:nvPr>
        </p:nvSpPr>
        <p:spPr>
          <a:xfrm>
            <a:off x="382385" y="5694220"/>
            <a:ext cx="8354291"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3" name="LAYOUT BODY"/>
          <p:cNvSpPr>
            <a:spLocks noGrp="1"/>
          </p:cNvSpPr>
          <p:nvPr>
            <p:ph idx="1"/>
            <p:custDataLst>
              <p:tags r:id="rId2"/>
            </p:custDataLst>
          </p:nvPr>
        </p:nvSpPr>
        <p:spPr>
          <a:xfrm>
            <a:off x="382385" y="1687486"/>
            <a:ext cx="8354291" cy="4006735"/>
          </a:xfrm>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defTabSz="831107">
              <a:buSzPct val="84000"/>
              <a:defRPr sz="1500">
                <a:latin typeface="Frutiger 55 Roman"/>
              </a:defRPr>
            </a:lvl4pPr>
            <a:lvl5pPr marL="1047191" indent="-216087">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LAYOUT HEADER"/>
          <p:cNvSpPr>
            <a:spLocks noGrp="1"/>
          </p:cNvSpPr>
          <p:nvPr>
            <p:ph type="body" idx="14" hasCustomPrompt="1"/>
            <p:custDataLst>
              <p:tags r:id="rId3"/>
            </p:custDataLst>
          </p:nvPr>
        </p:nvSpPr>
        <p:spPr>
          <a:xfrm>
            <a:off x="382385" y="1362364"/>
            <a:ext cx="8354291"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5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4"/>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0" name="DOCUMENT ID" hidden="1"/>
          <p:cNvSpPr txBox="1"/>
          <p:nvPr>
            <p:custDataLst>
              <p:tags r:id="rId5"/>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9"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855E24D6-7D0A-470C-80AD-CB9E4DCBF649}"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1" name="DOCUMENT ID" hidden="1"/>
          <p:cNvSpPr txBox="1"/>
          <p:nvPr userDrawn="1">
            <p:custDataLst>
              <p:tags r:id="rId6"/>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2" name="DraftStamp" hidden="1"/>
          <p:cNvSpPr txBox="1"/>
          <p:nvPr userDrawn="1">
            <p:custDataLst>
              <p:tags r:id="rId7"/>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23049779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17B21D-56F1-4F8D-8097-826B2F63514C}" type="datetime6">
              <a:rPr lang="en-US" smtClean="0"/>
              <a:t>October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3093685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arge 1x1">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2451735E-85A4-4643-8094-642905B783F2}"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2" name="LAYOUT SOURCE"/>
          <p:cNvSpPr>
            <a:spLocks noGrp="1"/>
          </p:cNvSpPr>
          <p:nvPr>
            <p:ph type="body" idx="17" hasCustomPrompt="1"/>
            <p:custDataLst>
              <p:tags r:id="rId1"/>
            </p:custDataLst>
          </p:nvPr>
        </p:nvSpPr>
        <p:spPr>
          <a:xfrm>
            <a:off x="382385" y="5681646"/>
            <a:ext cx="8354291"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1" name="LAYOUT BODY"/>
          <p:cNvSpPr>
            <a:spLocks noGrp="1"/>
          </p:cNvSpPr>
          <p:nvPr>
            <p:ph idx="16"/>
            <p:custDataLst>
              <p:tags r:id="rId2"/>
            </p:custDataLst>
          </p:nvPr>
        </p:nvSpPr>
        <p:spPr>
          <a:xfrm>
            <a:off x="382385" y="4010785"/>
            <a:ext cx="8354291"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16087">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LAYOUT HEADER"/>
          <p:cNvSpPr>
            <a:spLocks noGrp="1"/>
          </p:cNvSpPr>
          <p:nvPr>
            <p:ph type="body" idx="18" hasCustomPrompt="1"/>
            <p:custDataLst>
              <p:tags r:id="rId3"/>
            </p:custDataLst>
          </p:nvPr>
        </p:nvSpPr>
        <p:spPr>
          <a:xfrm>
            <a:off x="382385" y="3685664"/>
            <a:ext cx="8354291"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4"/>
            </p:custDataLst>
          </p:nvPr>
        </p:nvSpPr>
        <p:spPr>
          <a:xfrm>
            <a:off x="382385" y="3358347"/>
            <a:ext cx="8354291"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3" name="LAYOUT BODY"/>
          <p:cNvSpPr>
            <a:spLocks noGrp="1"/>
          </p:cNvSpPr>
          <p:nvPr>
            <p:ph idx="1"/>
            <p:custDataLst>
              <p:tags r:id="rId5"/>
            </p:custDataLst>
          </p:nvPr>
        </p:nvSpPr>
        <p:spPr>
          <a:xfrm>
            <a:off x="382385" y="1687486"/>
            <a:ext cx="8354291"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16087">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LAYOUT HEADER"/>
          <p:cNvSpPr>
            <a:spLocks noGrp="1"/>
          </p:cNvSpPr>
          <p:nvPr>
            <p:ph type="body" idx="14" hasCustomPrompt="1"/>
            <p:custDataLst>
              <p:tags r:id="rId6"/>
            </p:custDataLst>
          </p:nvPr>
        </p:nvSpPr>
        <p:spPr>
          <a:xfrm>
            <a:off x="382385" y="1362364"/>
            <a:ext cx="8354291"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5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PAGE HEADING"/>
          <p:cNvSpPr>
            <a:spLocks noGrp="1"/>
          </p:cNvSpPr>
          <p:nvPr>
            <p:ph type="title" hasCustomPrompt="1"/>
            <p:custDataLst>
              <p:tags r:id="rId7"/>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0" name="DOCUMENT ID" hidden="1"/>
          <p:cNvSpPr txBox="1"/>
          <p:nvPr>
            <p:custDataLst>
              <p:tags r:id="rId8"/>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1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2451735E-85A4-4643-8094-642905B783F2}"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6" name="DOCUMENT ID" hidden="1"/>
          <p:cNvSpPr txBox="1"/>
          <p:nvPr userDrawn="1">
            <p:custDataLst>
              <p:tags r:id="rId9"/>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9" name="DraftStamp" hidden="1"/>
          <p:cNvSpPr txBox="1"/>
          <p:nvPr userDrawn="1">
            <p:custDataLst>
              <p:tags r:id="rId10"/>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1"/>
            </p:custDataLst>
          </p:nvPr>
        </p:nvPicPr>
        <p:blipFill>
          <a:blip r:embed="rId13"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151012296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arge 2x1 Full Height">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D70D6585-CB7C-4CFA-BD76-44C70BE2929C}"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2" name="LAYOUT SOURCE"/>
          <p:cNvSpPr>
            <a:spLocks noGrp="1"/>
          </p:cNvSpPr>
          <p:nvPr>
            <p:ph type="body" idx="18" hasCustomPrompt="1"/>
            <p:custDataLst>
              <p:tags r:id="rId1"/>
            </p:custDataLst>
          </p:nvPr>
        </p:nvSpPr>
        <p:spPr>
          <a:xfrm>
            <a:off x="4688379" y="5694220"/>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8" name="LAYOUT BODY"/>
          <p:cNvSpPr>
            <a:spLocks noGrp="1"/>
          </p:cNvSpPr>
          <p:nvPr>
            <p:ph idx="16"/>
            <p:custDataLst>
              <p:tags r:id="rId2"/>
            </p:custDataLst>
          </p:nvPr>
        </p:nvSpPr>
        <p:spPr>
          <a:xfrm>
            <a:off x="4688379" y="1687486"/>
            <a:ext cx="4031673"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LAYOUT HEADER"/>
          <p:cNvSpPr>
            <a:spLocks noGrp="1"/>
          </p:cNvSpPr>
          <p:nvPr>
            <p:ph type="body" idx="19" hasCustomPrompt="1"/>
            <p:custDataLst>
              <p:tags r:id="rId3"/>
            </p:custDataLst>
          </p:nvPr>
        </p:nvSpPr>
        <p:spPr>
          <a:xfrm>
            <a:off x="4688379"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4"/>
            </p:custDataLst>
          </p:nvPr>
        </p:nvSpPr>
        <p:spPr>
          <a:xfrm>
            <a:off x="382385" y="5694220"/>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3" name="LAYOUT BODY"/>
          <p:cNvSpPr>
            <a:spLocks noGrp="1"/>
          </p:cNvSpPr>
          <p:nvPr>
            <p:ph idx="1"/>
            <p:custDataLst>
              <p:tags r:id="rId5"/>
            </p:custDataLst>
          </p:nvPr>
        </p:nvSpPr>
        <p:spPr>
          <a:xfrm>
            <a:off x="382385" y="1687486"/>
            <a:ext cx="4031673"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LAYOUT HEADER"/>
          <p:cNvSpPr>
            <a:spLocks noGrp="1"/>
          </p:cNvSpPr>
          <p:nvPr>
            <p:ph type="body" idx="14" hasCustomPrompt="1"/>
            <p:custDataLst>
              <p:tags r:id="rId6"/>
            </p:custDataLst>
          </p:nvPr>
        </p:nvSpPr>
        <p:spPr>
          <a:xfrm>
            <a:off x="382385"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59"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AGE HEADING"/>
          <p:cNvSpPr>
            <a:spLocks noGrp="1"/>
          </p:cNvSpPr>
          <p:nvPr>
            <p:ph type="title" hasCustomPrompt="1"/>
            <p:custDataLst>
              <p:tags r:id="rId7"/>
            </p:custDataLst>
          </p:nvPr>
        </p:nvSpPr>
        <p:spPr>
          <a:xfrm>
            <a:off x="382385" y="4"/>
            <a:ext cx="8354291" cy="856211"/>
          </a:xfrm>
        </p:spPr>
        <p:txBody>
          <a:bodyPr vert="horz" lIns="0" tIns="0" rIns="0" bIns="0" rtlCol="0" anchor="b" anchorCtr="0">
            <a:normAutofit/>
          </a:bodyPr>
          <a:lstStyle>
            <a:lvl1pPr>
              <a:lnSpc>
                <a:spcPts val="2909"/>
              </a:lnSpc>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3" name="DOCUMENT ID" hidden="1"/>
          <p:cNvSpPr txBox="1"/>
          <p:nvPr>
            <p:custDataLst>
              <p:tags r:id="rId8"/>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1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D70D6585-CB7C-4CFA-BD76-44C70BE2929C}"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6" name="DOCUMENT ID" hidden="1"/>
          <p:cNvSpPr txBox="1"/>
          <p:nvPr userDrawn="1">
            <p:custDataLst>
              <p:tags r:id="rId9"/>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7" name="DraftStamp" hidden="1"/>
          <p:cNvSpPr txBox="1"/>
          <p:nvPr userDrawn="1">
            <p:custDataLst>
              <p:tags r:id="rId10"/>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1"/>
            </p:custDataLst>
          </p:nvPr>
        </p:nvPicPr>
        <p:blipFill>
          <a:blip r:embed="rId13"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8294138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3x1 Full Height">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9489627C-F79B-4DF9-998A-207B47061EFD}"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6" name="LAYOUT SOURCE"/>
          <p:cNvSpPr>
            <a:spLocks noGrp="1"/>
          </p:cNvSpPr>
          <p:nvPr>
            <p:ph type="body" idx="21" hasCustomPrompt="1"/>
            <p:custDataLst>
              <p:tags r:id="rId1"/>
            </p:custDataLst>
          </p:nvPr>
        </p:nvSpPr>
        <p:spPr>
          <a:xfrm>
            <a:off x="6118167" y="5694220"/>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3" name="LAYOUT BODY"/>
          <p:cNvSpPr>
            <a:spLocks noGrp="1"/>
          </p:cNvSpPr>
          <p:nvPr>
            <p:ph idx="19"/>
            <p:custDataLst>
              <p:tags r:id="rId2"/>
            </p:custDataLst>
          </p:nvPr>
        </p:nvSpPr>
        <p:spPr>
          <a:xfrm>
            <a:off x="6118167" y="1687486"/>
            <a:ext cx="2610196"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LAYOUT HEADER"/>
          <p:cNvSpPr>
            <a:spLocks noGrp="1"/>
          </p:cNvSpPr>
          <p:nvPr>
            <p:ph type="body" idx="23" hasCustomPrompt="1"/>
            <p:custDataLst>
              <p:tags r:id="rId3"/>
            </p:custDataLst>
          </p:nvPr>
        </p:nvSpPr>
        <p:spPr>
          <a:xfrm>
            <a:off x="6118167"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65" name="LAYOUT SOURCE"/>
          <p:cNvSpPr>
            <a:spLocks noGrp="1"/>
          </p:cNvSpPr>
          <p:nvPr>
            <p:ph type="body" idx="25" hasCustomPrompt="1"/>
            <p:custDataLst>
              <p:tags r:id="rId4"/>
            </p:custDataLst>
          </p:nvPr>
        </p:nvSpPr>
        <p:spPr>
          <a:xfrm>
            <a:off x="3250277" y="5694220"/>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3250277" y="1687486"/>
            <a:ext cx="2610196"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186133">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LAYOUT HEADER"/>
          <p:cNvSpPr>
            <a:spLocks noGrp="1"/>
          </p:cNvSpPr>
          <p:nvPr>
            <p:ph type="body" idx="22" hasCustomPrompt="1"/>
            <p:custDataLst>
              <p:tags r:id="rId6"/>
            </p:custDataLst>
          </p:nvPr>
        </p:nvSpPr>
        <p:spPr>
          <a:xfrm>
            <a:off x="3250277"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64" name="LAYOUT SOURCE"/>
          <p:cNvSpPr>
            <a:spLocks noGrp="1"/>
          </p:cNvSpPr>
          <p:nvPr>
            <p:ph type="body" idx="24" hasCustomPrompt="1"/>
            <p:custDataLst>
              <p:tags r:id="rId7"/>
            </p:custDataLst>
          </p:nvPr>
        </p:nvSpPr>
        <p:spPr>
          <a:xfrm>
            <a:off x="382386" y="5694220"/>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3" name="LAYOUT BODY"/>
          <p:cNvSpPr>
            <a:spLocks noGrp="1"/>
          </p:cNvSpPr>
          <p:nvPr>
            <p:ph idx="1"/>
            <p:custDataLst>
              <p:tags r:id="rId8"/>
            </p:custDataLst>
          </p:nvPr>
        </p:nvSpPr>
        <p:spPr>
          <a:xfrm>
            <a:off x="382386" y="1687486"/>
            <a:ext cx="2610196"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LAYOUT HEADER"/>
          <p:cNvSpPr>
            <a:spLocks noGrp="1"/>
          </p:cNvSpPr>
          <p:nvPr>
            <p:ph type="body" idx="14" hasCustomPrompt="1"/>
            <p:custDataLst>
              <p:tags r:id="rId9"/>
            </p:custDataLst>
          </p:nvPr>
        </p:nvSpPr>
        <p:spPr>
          <a:xfrm>
            <a:off x="382386"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62"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PAGE HEADING"/>
          <p:cNvSpPr>
            <a:spLocks noGrp="1"/>
          </p:cNvSpPr>
          <p:nvPr>
            <p:ph type="title" hasCustomPrompt="1"/>
            <p:custDataLst>
              <p:tags r:id="rId10"/>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7" name="DOCUMENT ID" hidden="1"/>
          <p:cNvSpPr txBox="1"/>
          <p:nvPr>
            <p:custDataLst>
              <p:tags r:id="rId11"/>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1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9489627C-F79B-4DF9-998A-207B47061EFD}"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8" name="DOCUMENT ID" hidden="1"/>
          <p:cNvSpPr txBox="1"/>
          <p:nvPr userDrawn="1">
            <p:custDataLst>
              <p:tags r:id="rId12"/>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19" name="DraftStamp" hidden="1"/>
          <p:cNvSpPr txBox="1"/>
          <p:nvPr userDrawn="1">
            <p:custDataLst>
              <p:tags r:id="rId13"/>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4"/>
            </p:custDataLst>
          </p:nvPr>
        </p:nvPicPr>
        <p:blipFill>
          <a:blip r:embed="rId16"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31481177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Large 2x2">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C04BB5FE-21AD-4A47-B7F8-7792A0111F81}"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9" name="LAYOUT SOURCE"/>
          <p:cNvSpPr>
            <a:spLocks noGrp="1"/>
          </p:cNvSpPr>
          <p:nvPr>
            <p:ph type="body" idx="24" hasCustomPrompt="1"/>
            <p:custDataLst>
              <p:tags r:id="rId1"/>
            </p:custDataLst>
          </p:nvPr>
        </p:nvSpPr>
        <p:spPr>
          <a:xfrm>
            <a:off x="4688379"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7" name="LAYOUT BODY"/>
          <p:cNvSpPr>
            <a:spLocks noGrp="1"/>
          </p:cNvSpPr>
          <p:nvPr>
            <p:ph idx="22"/>
            <p:custDataLst>
              <p:tags r:id="rId2"/>
            </p:custDataLst>
          </p:nvPr>
        </p:nvSpPr>
        <p:spPr>
          <a:xfrm>
            <a:off x="4688379" y="4015049"/>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LAYOUT HEADER"/>
          <p:cNvSpPr>
            <a:spLocks noGrp="1"/>
          </p:cNvSpPr>
          <p:nvPr>
            <p:ph type="body" idx="23" hasCustomPrompt="1"/>
            <p:custDataLst>
              <p:tags r:id="rId3"/>
            </p:custDataLst>
          </p:nvPr>
        </p:nvSpPr>
        <p:spPr>
          <a:xfrm>
            <a:off x="4688379" y="3690851"/>
            <a:ext cx="4031673" cy="324196"/>
          </a:xfrm>
          <a:noFill/>
        </p:spPr>
        <p:txBody>
          <a:bodyPr lIns="0" tIns="0" rIns="0" bIns="33234" anchor="t" anchorCtr="0">
            <a:noAutofit/>
          </a:bodyPr>
          <a:lstStyle>
            <a:lvl1pPr marL="0" indent="0">
              <a:buNone/>
              <a:defRPr sz="1600" b="1" baseline="0">
                <a:solidFill>
                  <a:schemeClr val="tx1"/>
                </a:solidFill>
                <a:latin typeface="Arial"/>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4"/>
            </p:custDataLst>
          </p:nvPr>
        </p:nvSpPr>
        <p:spPr>
          <a:xfrm>
            <a:off x="4688379" y="3358347"/>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8" name="LAYOUT BODY"/>
          <p:cNvSpPr>
            <a:spLocks noGrp="1"/>
          </p:cNvSpPr>
          <p:nvPr>
            <p:ph idx="16"/>
            <p:custDataLst>
              <p:tags r:id="rId5"/>
            </p:custDataLst>
          </p:nvPr>
        </p:nvSpPr>
        <p:spPr>
          <a:xfrm>
            <a:off x="4688379" y="1687486"/>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25" hasCustomPrompt="1"/>
            <p:custDataLst>
              <p:tags r:id="rId6"/>
            </p:custDataLst>
          </p:nvPr>
        </p:nvSpPr>
        <p:spPr>
          <a:xfrm>
            <a:off x="4688379"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7"/>
            </p:custDataLst>
          </p:nvPr>
        </p:nvSpPr>
        <p:spPr>
          <a:xfrm>
            <a:off x="382385"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3" name="LAYOUT BODY"/>
          <p:cNvSpPr>
            <a:spLocks noGrp="1"/>
          </p:cNvSpPr>
          <p:nvPr>
            <p:ph idx="19"/>
            <p:custDataLst>
              <p:tags r:id="rId8"/>
            </p:custDataLst>
          </p:nvPr>
        </p:nvSpPr>
        <p:spPr>
          <a:xfrm>
            <a:off x="382385" y="4015049"/>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LAYOUT HEADER"/>
          <p:cNvSpPr>
            <a:spLocks noGrp="1"/>
          </p:cNvSpPr>
          <p:nvPr>
            <p:ph type="body" idx="26" hasCustomPrompt="1"/>
            <p:custDataLst>
              <p:tags r:id="rId9"/>
            </p:custDataLst>
          </p:nvPr>
        </p:nvSpPr>
        <p:spPr>
          <a:xfrm>
            <a:off x="382385" y="3690851"/>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10"/>
            </p:custDataLst>
          </p:nvPr>
        </p:nvSpPr>
        <p:spPr>
          <a:xfrm>
            <a:off x="382385" y="3358347"/>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3" name="LAYOUT BODY"/>
          <p:cNvSpPr>
            <a:spLocks noGrp="1"/>
          </p:cNvSpPr>
          <p:nvPr>
            <p:ph idx="1"/>
            <p:custDataLst>
              <p:tags r:id="rId11"/>
            </p:custDataLst>
          </p:nvPr>
        </p:nvSpPr>
        <p:spPr>
          <a:xfrm>
            <a:off x="382385" y="1687486"/>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14" hasCustomPrompt="1"/>
            <p:custDataLst>
              <p:tags r:id="rId12"/>
            </p:custDataLst>
          </p:nvPr>
        </p:nvSpPr>
        <p:spPr>
          <a:xfrm>
            <a:off x="382385"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66"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3"/>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20" name="DOCUMENT ID" hidden="1"/>
          <p:cNvSpPr txBox="1"/>
          <p:nvPr>
            <p:custDataLst>
              <p:tags r:id="rId14"/>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21"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C04BB5FE-21AD-4A47-B7F8-7792A0111F81}"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22" name="DOCUMENT ID" hidden="1"/>
          <p:cNvSpPr txBox="1"/>
          <p:nvPr userDrawn="1">
            <p:custDataLst>
              <p:tags r:id="rId15"/>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23" name="DraftStamp" hidden="1"/>
          <p:cNvSpPr txBox="1"/>
          <p:nvPr userDrawn="1">
            <p:custDataLst>
              <p:tags r:id="rId16"/>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7"/>
            </p:custDataLst>
          </p:nvPr>
        </p:nvPicPr>
        <p:blipFill>
          <a:blip r:embed="rId19"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9466090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arge 2x(1 and 2)">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7CCF9807-4BDC-4D68-8676-381180632DE6}"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9" name="LAYOUT SOURCE"/>
          <p:cNvSpPr>
            <a:spLocks noGrp="1"/>
          </p:cNvSpPr>
          <p:nvPr>
            <p:ph type="body" idx="24" hasCustomPrompt="1"/>
            <p:custDataLst>
              <p:tags r:id="rId1"/>
            </p:custDataLst>
          </p:nvPr>
        </p:nvSpPr>
        <p:spPr>
          <a:xfrm>
            <a:off x="4688379"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17" name="LAYOUT BODY"/>
          <p:cNvSpPr>
            <a:spLocks noGrp="1"/>
          </p:cNvSpPr>
          <p:nvPr>
            <p:ph idx="22"/>
            <p:custDataLst>
              <p:tags r:id="rId2"/>
            </p:custDataLst>
          </p:nvPr>
        </p:nvSpPr>
        <p:spPr>
          <a:xfrm>
            <a:off x="4688379" y="4015049"/>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LAYOUT HEADER"/>
          <p:cNvSpPr>
            <a:spLocks noGrp="1"/>
          </p:cNvSpPr>
          <p:nvPr>
            <p:ph type="body" idx="26" hasCustomPrompt="1"/>
            <p:custDataLst>
              <p:tags r:id="rId3"/>
            </p:custDataLst>
          </p:nvPr>
        </p:nvSpPr>
        <p:spPr>
          <a:xfrm>
            <a:off x="4688379" y="3690851"/>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4"/>
            </p:custDataLst>
          </p:nvPr>
        </p:nvSpPr>
        <p:spPr>
          <a:xfrm>
            <a:off x="4688379" y="3358347"/>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8" name="LAYOUT BODY"/>
          <p:cNvSpPr>
            <a:spLocks noGrp="1"/>
          </p:cNvSpPr>
          <p:nvPr>
            <p:ph idx="16"/>
            <p:custDataLst>
              <p:tags r:id="rId5"/>
            </p:custDataLst>
          </p:nvPr>
        </p:nvSpPr>
        <p:spPr>
          <a:xfrm>
            <a:off x="4688379" y="1687486"/>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LAYOUT HEADER"/>
          <p:cNvSpPr>
            <a:spLocks noGrp="1"/>
          </p:cNvSpPr>
          <p:nvPr>
            <p:ph type="body" idx="25" hasCustomPrompt="1"/>
            <p:custDataLst>
              <p:tags r:id="rId6"/>
            </p:custDataLst>
          </p:nvPr>
        </p:nvSpPr>
        <p:spPr>
          <a:xfrm>
            <a:off x="4688379"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7"/>
            </p:custDataLst>
          </p:nvPr>
        </p:nvSpPr>
        <p:spPr>
          <a:xfrm>
            <a:off x="382385"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3" name="LAYOUT BODY"/>
          <p:cNvSpPr>
            <a:spLocks noGrp="1"/>
          </p:cNvSpPr>
          <p:nvPr>
            <p:ph idx="1"/>
            <p:custDataLst>
              <p:tags r:id="rId8"/>
            </p:custDataLst>
          </p:nvPr>
        </p:nvSpPr>
        <p:spPr>
          <a:xfrm>
            <a:off x="382385" y="1687486"/>
            <a:ext cx="4031673"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LAYOUT HEADER"/>
          <p:cNvSpPr>
            <a:spLocks noGrp="1"/>
          </p:cNvSpPr>
          <p:nvPr>
            <p:ph type="body" idx="14" hasCustomPrompt="1"/>
            <p:custDataLst>
              <p:tags r:id="rId9"/>
            </p:custDataLst>
          </p:nvPr>
        </p:nvSpPr>
        <p:spPr>
          <a:xfrm>
            <a:off x="382385"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PAGE HEADING"/>
          <p:cNvSpPr>
            <a:spLocks noGrp="1"/>
          </p:cNvSpPr>
          <p:nvPr>
            <p:ph type="title" hasCustomPrompt="1"/>
            <p:custDataLst>
              <p:tags r:id="rId10"/>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8" name="DOCUMENT ID" hidden="1"/>
          <p:cNvSpPr txBox="1"/>
          <p:nvPr>
            <p:custDataLst>
              <p:tags r:id="rId11"/>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1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7CCF9807-4BDC-4D68-8676-381180632DE6}"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20" name="DOCUMENT ID" hidden="1"/>
          <p:cNvSpPr txBox="1"/>
          <p:nvPr userDrawn="1">
            <p:custDataLst>
              <p:tags r:id="rId12"/>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21" name="DraftStamp" hidden="1"/>
          <p:cNvSpPr txBox="1"/>
          <p:nvPr userDrawn="1">
            <p:custDataLst>
              <p:tags r:id="rId13"/>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4"/>
            </p:custDataLst>
          </p:nvPr>
        </p:nvPicPr>
        <p:blipFill>
          <a:blip r:embed="rId16"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341732928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2x(2 and 1)">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EB71FFF7-9F05-4969-ABC0-23146D694E35}"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16" name="LAYOUT SOURCE"/>
          <p:cNvSpPr>
            <a:spLocks noGrp="1"/>
          </p:cNvSpPr>
          <p:nvPr>
            <p:ph type="body" idx="21" hasCustomPrompt="1"/>
            <p:custDataLst>
              <p:tags r:id="rId1"/>
            </p:custDataLst>
          </p:nvPr>
        </p:nvSpPr>
        <p:spPr>
          <a:xfrm>
            <a:off x="382385"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3" name="LAYOUT BODY"/>
          <p:cNvSpPr>
            <a:spLocks noGrp="1"/>
          </p:cNvSpPr>
          <p:nvPr>
            <p:ph idx="19"/>
            <p:custDataLst>
              <p:tags r:id="rId2"/>
            </p:custDataLst>
          </p:nvPr>
        </p:nvSpPr>
        <p:spPr>
          <a:xfrm>
            <a:off x="382385" y="4015049"/>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LAYOUT HEADER"/>
          <p:cNvSpPr>
            <a:spLocks noGrp="1"/>
          </p:cNvSpPr>
          <p:nvPr>
            <p:ph type="body" idx="26" hasCustomPrompt="1"/>
            <p:custDataLst>
              <p:tags r:id="rId3"/>
            </p:custDataLst>
          </p:nvPr>
        </p:nvSpPr>
        <p:spPr>
          <a:xfrm>
            <a:off x="382385" y="3690851"/>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9" name="LAYOUT SOURCE"/>
          <p:cNvSpPr>
            <a:spLocks noGrp="1"/>
          </p:cNvSpPr>
          <p:nvPr>
            <p:ph type="body" idx="24" hasCustomPrompt="1"/>
            <p:custDataLst>
              <p:tags r:id="rId4"/>
            </p:custDataLst>
          </p:nvPr>
        </p:nvSpPr>
        <p:spPr>
          <a:xfrm>
            <a:off x="4688379" y="5685908"/>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8" name="LAYOUT BODY"/>
          <p:cNvSpPr>
            <a:spLocks noGrp="1"/>
          </p:cNvSpPr>
          <p:nvPr>
            <p:ph idx="16"/>
            <p:custDataLst>
              <p:tags r:id="rId5"/>
            </p:custDataLst>
          </p:nvPr>
        </p:nvSpPr>
        <p:spPr>
          <a:xfrm>
            <a:off x="4688379" y="1687486"/>
            <a:ext cx="4031673" cy="4006735"/>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LAYOUT HEADER"/>
          <p:cNvSpPr>
            <a:spLocks noGrp="1"/>
          </p:cNvSpPr>
          <p:nvPr>
            <p:ph type="body" idx="25" hasCustomPrompt="1"/>
            <p:custDataLst>
              <p:tags r:id="rId6"/>
            </p:custDataLst>
          </p:nvPr>
        </p:nvSpPr>
        <p:spPr>
          <a:xfrm>
            <a:off x="4688379"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7"/>
            </p:custDataLst>
          </p:nvPr>
        </p:nvSpPr>
        <p:spPr>
          <a:xfrm>
            <a:off x="382385" y="3358347"/>
            <a:ext cx="4031673"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3" name="LAYOUT BODY"/>
          <p:cNvSpPr>
            <a:spLocks noGrp="1"/>
          </p:cNvSpPr>
          <p:nvPr>
            <p:ph idx="1"/>
            <p:custDataLst>
              <p:tags r:id="rId8"/>
            </p:custDataLst>
          </p:nvPr>
        </p:nvSpPr>
        <p:spPr>
          <a:xfrm>
            <a:off x="382385" y="1687486"/>
            <a:ext cx="4031673"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LAYOUT HEADER"/>
          <p:cNvSpPr>
            <a:spLocks noGrp="1"/>
          </p:cNvSpPr>
          <p:nvPr>
            <p:ph type="body" idx="14" hasCustomPrompt="1"/>
            <p:custDataLst>
              <p:tags r:id="rId9"/>
            </p:custDataLst>
          </p:nvPr>
        </p:nvSpPr>
        <p:spPr>
          <a:xfrm>
            <a:off x="382385" y="1362364"/>
            <a:ext cx="4031673"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PAGE HEADING"/>
          <p:cNvSpPr>
            <a:spLocks noGrp="1"/>
          </p:cNvSpPr>
          <p:nvPr>
            <p:ph type="title" hasCustomPrompt="1"/>
            <p:custDataLst>
              <p:tags r:id="rId10"/>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17" name="DOCUMENT ID" hidden="1"/>
          <p:cNvSpPr txBox="1"/>
          <p:nvPr>
            <p:custDataLst>
              <p:tags r:id="rId11"/>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1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EB71FFF7-9F05-4969-ABC0-23146D694E35}"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18" name="DOCUMENT ID" hidden="1"/>
          <p:cNvSpPr txBox="1"/>
          <p:nvPr userDrawn="1">
            <p:custDataLst>
              <p:tags r:id="rId12"/>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20" name="DraftStamp" hidden="1"/>
          <p:cNvSpPr txBox="1"/>
          <p:nvPr userDrawn="1">
            <p:custDataLst>
              <p:tags r:id="rId13"/>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14"/>
            </p:custDataLst>
          </p:nvPr>
        </p:nvPicPr>
        <p:blipFill>
          <a:blip r:embed="rId16"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41538315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arge 3x2">
    <p:spTree>
      <p:nvGrpSpPr>
        <p:cNvPr id="1" name=""/>
        <p:cNvGrpSpPr/>
        <p:nvPr/>
      </p:nvGrpSpPr>
      <p:grpSpPr>
        <a:xfrm>
          <a:off x="0" y="0"/>
          <a:ext cx="0" cy="0"/>
          <a:chOff x="0" y="0"/>
          <a:chExt cx="0" cy="0"/>
        </a:xfrm>
      </p:grpSpPr>
      <p:sp>
        <p:nvSpPr>
          <p:cNvPr id="4"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86A79529-9704-412A-9627-88623531B893}"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sp>
        <p:nvSpPr>
          <p:cNvPr id="25" name="LAYOUT SOURCE"/>
          <p:cNvSpPr>
            <a:spLocks noGrp="1"/>
          </p:cNvSpPr>
          <p:nvPr>
            <p:ph type="body" idx="30" hasCustomPrompt="1"/>
            <p:custDataLst>
              <p:tags r:id="rId1"/>
            </p:custDataLst>
          </p:nvPr>
        </p:nvSpPr>
        <p:spPr>
          <a:xfrm>
            <a:off x="6118167" y="5685908"/>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23" name="LAYOUT BODY"/>
          <p:cNvSpPr>
            <a:spLocks noGrp="1"/>
          </p:cNvSpPr>
          <p:nvPr>
            <p:ph idx="28"/>
            <p:custDataLst>
              <p:tags r:id="rId2"/>
            </p:custDataLst>
          </p:nvPr>
        </p:nvSpPr>
        <p:spPr>
          <a:xfrm>
            <a:off x="6118167" y="4015049"/>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8" name="LAYOUT HEADER"/>
          <p:cNvSpPr>
            <a:spLocks noGrp="1"/>
          </p:cNvSpPr>
          <p:nvPr>
            <p:ph type="body" idx="35" hasCustomPrompt="1"/>
            <p:custDataLst>
              <p:tags r:id="rId3"/>
            </p:custDataLst>
          </p:nvPr>
        </p:nvSpPr>
        <p:spPr>
          <a:xfrm>
            <a:off x="6118167" y="3690851"/>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22" name="LAYOUT SOURCE"/>
          <p:cNvSpPr>
            <a:spLocks noGrp="1"/>
          </p:cNvSpPr>
          <p:nvPr>
            <p:ph type="body" idx="27" hasCustomPrompt="1"/>
            <p:custDataLst>
              <p:tags r:id="rId4"/>
            </p:custDataLst>
          </p:nvPr>
        </p:nvSpPr>
        <p:spPr>
          <a:xfrm>
            <a:off x="3250277" y="5685908"/>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20" name="LAYOUT BODY"/>
          <p:cNvSpPr>
            <a:spLocks noGrp="1"/>
          </p:cNvSpPr>
          <p:nvPr>
            <p:ph idx="25"/>
            <p:custDataLst>
              <p:tags r:id="rId5"/>
            </p:custDataLst>
          </p:nvPr>
        </p:nvSpPr>
        <p:spPr>
          <a:xfrm>
            <a:off x="3250277" y="4015049"/>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LAYOUT HEADER"/>
          <p:cNvSpPr>
            <a:spLocks noGrp="1"/>
          </p:cNvSpPr>
          <p:nvPr>
            <p:ph type="body" idx="34" hasCustomPrompt="1"/>
            <p:custDataLst>
              <p:tags r:id="rId6"/>
            </p:custDataLst>
          </p:nvPr>
        </p:nvSpPr>
        <p:spPr>
          <a:xfrm>
            <a:off x="3250277" y="3690851"/>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9" name="LAYOUT SOURCE"/>
          <p:cNvSpPr>
            <a:spLocks noGrp="1"/>
          </p:cNvSpPr>
          <p:nvPr>
            <p:ph type="body" idx="24" hasCustomPrompt="1"/>
            <p:custDataLst>
              <p:tags r:id="rId7"/>
            </p:custDataLst>
          </p:nvPr>
        </p:nvSpPr>
        <p:spPr>
          <a:xfrm>
            <a:off x="382386" y="5685908"/>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7" name="LAYOUT BODY"/>
          <p:cNvSpPr>
            <a:spLocks noGrp="1"/>
          </p:cNvSpPr>
          <p:nvPr>
            <p:ph idx="22"/>
            <p:custDataLst>
              <p:tags r:id="rId8"/>
            </p:custDataLst>
          </p:nvPr>
        </p:nvSpPr>
        <p:spPr>
          <a:xfrm>
            <a:off x="382386" y="4015049"/>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LAYOUT HEADER"/>
          <p:cNvSpPr>
            <a:spLocks noGrp="1"/>
          </p:cNvSpPr>
          <p:nvPr>
            <p:ph type="body" idx="33" hasCustomPrompt="1"/>
            <p:custDataLst>
              <p:tags r:id="rId9"/>
            </p:custDataLst>
          </p:nvPr>
        </p:nvSpPr>
        <p:spPr>
          <a:xfrm>
            <a:off x="382386" y="3690851"/>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6" name="LAYOUT SOURCE"/>
          <p:cNvSpPr>
            <a:spLocks noGrp="1"/>
          </p:cNvSpPr>
          <p:nvPr>
            <p:ph type="body" idx="21" hasCustomPrompt="1"/>
            <p:custDataLst>
              <p:tags r:id="rId10"/>
            </p:custDataLst>
          </p:nvPr>
        </p:nvSpPr>
        <p:spPr>
          <a:xfrm>
            <a:off x="6118167" y="3358347"/>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13" name="LAYOUT BODY"/>
          <p:cNvSpPr>
            <a:spLocks noGrp="1"/>
          </p:cNvSpPr>
          <p:nvPr>
            <p:ph idx="19"/>
            <p:custDataLst>
              <p:tags r:id="rId11"/>
            </p:custDataLst>
          </p:nvPr>
        </p:nvSpPr>
        <p:spPr>
          <a:xfrm>
            <a:off x="6118167" y="1687486"/>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LAYOUT HEADER"/>
          <p:cNvSpPr>
            <a:spLocks noGrp="1"/>
          </p:cNvSpPr>
          <p:nvPr>
            <p:ph type="body" idx="32" hasCustomPrompt="1"/>
            <p:custDataLst>
              <p:tags r:id="rId12"/>
            </p:custDataLst>
          </p:nvPr>
        </p:nvSpPr>
        <p:spPr>
          <a:xfrm>
            <a:off x="6118167"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2" name="LAYOUT SOURCE"/>
          <p:cNvSpPr>
            <a:spLocks noGrp="1"/>
          </p:cNvSpPr>
          <p:nvPr>
            <p:ph type="body" idx="18" hasCustomPrompt="1"/>
            <p:custDataLst>
              <p:tags r:id="rId13"/>
            </p:custDataLst>
          </p:nvPr>
        </p:nvSpPr>
        <p:spPr>
          <a:xfrm>
            <a:off x="3250277" y="3358347"/>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smtClean="0"/>
              <a:t>Source:</a:t>
            </a:r>
            <a:endParaRPr lang="en-US" dirty="0" smtClean="0"/>
          </a:p>
        </p:txBody>
      </p:sp>
      <p:sp>
        <p:nvSpPr>
          <p:cNvPr id="8" name="LAYOUT BODY"/>
          <p:cNvSpPr>
            <a:spLocks noGrp="1"/>
          </p:cNvSpPr>
          <p:nvPr>
            <p:ph idx="16"/>
            <p:custDataLst>
              <p:tags r:id="rId14"/>
            </p:custDataLst>
          </p:nvPr>
        </p:nvSpPr>
        <p:spPr>
          <a:xfrm>
            <a:off x="3250277" y="1687486"/>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4" name="LAYOUT HEADER"/>
          <p:cNvSpPr>
            <a:spLocks noGrp="1"/>
          </p:cNvSpPr>
          <p:nvPr>
            <p:ph type="body" idx="31" hasCustomPrompt="1"/>
            <p:custDataLst>
              <p:tags r:id="rId15"/>
            </p:custDataLst>
          </p:nvPr>
        </p:nvSpPr>
        <p:spPr>
          <a:xfrm>
            <a:off x="3250277"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sp>
        <p:nvSpPr>
          <p:cNvPr id="14" name="LAYOUT SOURCE"/>
          <p:cNvSpPr>
            <a:spLocks noGrp="1"/>
          </p:cNvSpPr>
          <p:nvPr>
            <p:ph type="body" idx="15" hasCustomPrompt="1"/>
            <p:custDataLst>
              <p:tags r:id="rId16"/>
            </p:custDataLst>
          </p:nvPr>
        </p:nvSpPr>
        <p:spPr>
          <a:xfrm>
            <a:off x="382386" y="3358347"/>
            <a:ext cx="2610196" cy="174567"/>
          </a:xfrm>
          <a:noFill/>
        </p:spPr>
        <p:txBody>
          <a:bodyPr lIns="0" tIns="49850" rIns="0" bIns="0" anchor="b">
            <a:noAutofit/>
          </a:bodyPr>
          <a:lstStyle>
            <a:lvl1pPr marL="0" indent="0">
              <a:buNone/>
              <a:defRPr sz="1100" b="0"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Source:</a:t>
            </a:r>
          </a:p>
        </p:txBody>
      </p:sp>
      <p:sp>
        <p:nvSpPr>
          <p:cNvPr id="3" name="LAYOUT BODY"/>
          <p:cNvSpPr>
            <a:spLocks noGrp="1"/>
          </p:cNvSpPr>
          <p:nvPr>
            <p:ph idx="1"/>
            <p:custDataLst>
              <p:tags r:id="rId17"/>
            </p:custDataLst>
          </p:nvPr>
        </p:nvSpPr>
        <p:spPr>
          <a:xfrm>
            <a:off x="382386" y="1687486"/>
            <a:ext cx="2610196" cy="1670858"/>
          </a:xfrm>
          <a:noFill/>
        </p:spPr>
        <p:txBody>
          <a:bodyPr lIns="0" tIns="0" rIns="0" bIns="0">
            <a:noAutofit/>
          </a:bodyPr>
          <a:lstStyle>
            <a:lvl1pPr marL="217804" indent="-217804">
              <a:buClr>
                <a:schemeClr val="tx2"/>
              </a:buClr>
              <a:buSzPct val="100000"/>
              <a:buFont typeface="Symbol" pitchFamily="18" charset="2"/>
              <a:buChar char="·"/>
              <a:defRPr sz="1600">
                <a:latin typeface="Frutiger 55 Roman"/>
              </a:defRPr>
            </a:lvl1pPr>
            <a:lvl2pPr marL="414110" indent="-209220">
              <a:tabLst/>
              <a:defRPr sz="1500">
                <a:latin typeface="Frutiger 55 Roman"/>
              </a:defRPr>
            </a:lvl2pPr>
            <a:lvl3pPr marL="626216" indent="-206335">
              <a:buFont typeface="Arial" pitchFamily="34" charset="0"/>
              <a:buChar char="–"/>
              <a:defRPr sz="1500">
                <a:latin typeface="Frutiger 55 Roman"/>
              </a:defRPr>
            </a:lvl3pPr>
            <a:lvl4pPr marL="831107" indent="-204890">
              <a:buSzPct val="84000"/>
              <a:defRPr sz="1500">
                <a:latin typeface="Frutiger 55 Roman"/>
              </a:defRPr>
            </a:lvl4pPr>
            <a:lvl5pPr marL="1047191" indent="-227903">
              <a:buSzPct val="84000"/>
              <a:buFont typeface="Arial" pitchFamily="34" charset="0"/>
              <a:buChar char="–"/>
              <a:defRPr sz="1500">
                <a:latin typeface="Frutiger 55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LAYOUT HEADER"/>
          <p:cNvSpPr>
            <a:spLocks noGrp="1"/>
          </p:cNvSpPr>
          <p:nvPr>
            <p:ph type="body" idx="14" hasCustomPrompt="1"/>
            <p:custDataLst>
              <p:tags r:id="rId18"/>
            </p:custDataLst>
          </p:nvPr>
        </p:nvSpPr>
        <p:spPr>
          <a:xfrm>
            <a:off x="382386" y="1362364"/>
            <a:ext cx="2610196" cy="323273"/>
          </a:xfrm>
          <a:noFill/>
        </p:spPr>
        <p:txBody>
          <a:bodyPr lIns="0" tIns="0" rIns="0" bIns="33234" anchor="t" anchorCtr="0">
            <a:noAutofit/>
          </a:bodyPr>
          <a:lstStyle>
            <a:lvl1pPr marL="0" indent="0">
              <a:buNone/>
              <a:defRPr sz="1600" b="1" baseline="0">
                <a:solidFill>
                  <a:schemeClr val="tx1"/>
                </a:solidFill>
                <a:latin typeface="Frutiger 55 Roman"/>
              </a:defRPr>
            </a:lvl1pPr>
            <a:lvl2pPr marL="456956" indent="0">
              <a:buNone/>
              <a:defRPr sz="2000" b="1"/>
            </a:lvl2pPr>
            <a:lvl3pPr marL="913912" indent="0">
              <a:buNone/>
              <a:defRPr sz="1800" b="1"/>
            </a:lvl3pPr>
            <a:lvl4pPr marL="1370869" indent="0">
              <a:buNone/>
              <a:defRPr sz="1600" b="1"/>
            </a:lvl4pPr>
            <a:lvl5pPr marL="1827824" indent="0">
              <a:buNone/>
              <a:defRPr sz="1600" b="1"/>
            </a:lvl5pPr>
            <a:lvl6pPr marL="2284781" indent="0">
              <a:buNone/>
              <a:defRPr sz="1600" b="1"/>
            </a:lvl6pPr>
            <a:lvl7pPr marL="2741735" indent="0">
              <a:buNone/>
              <a:defRPr sz="1600" b="1"/>
            </a:lvl7pPr>
            <a:lvl8pPr marL="3198692" indent="0">
              <a:buNone/>
              <a:defRPr sz="1600" b="1"/>
            </a:lvl8pPr>
            <a:lvl9pPr marL="3655647" indent="0">
              <a:buNone/>
              <a:defRPr sz="1600" b="1"/>
            </a:lvl9pPr>
          </a:lstStyle>
          <a:p>
            <a:pPr lvl="0"/>
            <a:r>
              <a:rPr lang="en-US" dirty="0" smtClean="0"/>
              <a:t>&lt;&lt;Layout heading&gt;&gt;</a:t>
            </a:r>
          </a:p>
        </p:txBody>
      </p:sp>
      <p:cxnSp>
        <p:nvCxnSpPr>
          <p:cNvPr id="74"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PAGE HEADING"/>
          <p:cNvSpPr>
            <a:spLocks noGrp="1"/>
          </p:cNvSpPr>
          <p:nvPr>
            <p:ph type="title" hasCustomPrompt="1"/>
            <p:custDataLst>
              <p:tags r:id="rId19"/>
            </p:custDataLst>
          </p:nvPr>
        </p:nvSpPr>
        <p:spPr>
          <a:xfrm>
            <a:off x="382385" y="4"/>
            <a:ext cx="8354291" cy="856211"/>
          </a:xfrm>
        </p:spPr>
        <p:txBody>
          <a:bodyPr vert="horz" lIns="0" tIns="0" rIns="0" bIns="0" rtlCol="0" anchor="b" anchorCtr="0">
            <a:normAutofit/>
          </a:bodyPr>
          <a:lstStyle>
            <a:lvl1pPr>
              <a:defRPr lang="en-US" sz="2900" b="0" baseline="0" dirty="0">
                <a:latin typeface="Frutiger 45 Light" panose="020B0603020202020204" pitchFamily="34" charset="0"/>
                <a:ea typeface="Arial Unicode MS" pitchFamily="34" charset="-128"/>
              </a:defRPr>
            </a:lvl1pPr>
          </a:lstStyle>
          <a:p>
            <a:pPr lvl="0">
              <a:lnSpc>
                <a:spcPct val="85000"/>
              </a:lnSpc>
            </a:pPr>
            <a:r>
              <a:rPr lang="en-US" dirty="0" smtClean="0"/>
              <a:t>&lt;&lt;Page heading&gt;&gt;</a:t>
            </a:r>
            <a:endParaRPr lang="en-US" dirty="0"/>
          </a:p>
        </p:txBody>
      </p:sp>
      <p:sp>
        <p:nvSpPr>
          <p:cNvPr id="26" name="DOCUMENT ID" hidden="1"/>
          <p:cNvSpPr txBox="1"/>
          <p:nvPr>
            <p:custDataLst>
              <p:tags r:id="rId20"/>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24"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86A79529-9704-412A-9627-88623531B893}"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27" name="DOCUMENT ID" hidden="1"/>
          <p:cNvSpPr txBox="1"/>
          <p:nvPr userDrawn="1">
            <p:custDataLst>
              <p:tags r:id="rId21"/>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28" name="DraftStamp" hidden="1"/>
          <p:cNvSpPr txBox="1"/>
          <p:nvPr userDrawn="1">
            <p:custDataLst>
              <p:tags r:id="rId22"/>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23"/>
            </p:custDataLst>
          </p:nvPr>
        </p:nvPicPr>
        <p:blipFill>
          <a:blip r:embed="rId25"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27641334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Disclaimer Page">
    <p:spTree>
      <p:nvGrpSpPr>
        <p:cNvPr id="1" name=""/>
        <p:cNvGrpSpPr/>
        <p:nvPr/>
      </p:nvGrpSpPr>
      <p:grpSpPr>
        <a:xfrm>
          <a:off x="0" y="0"/>
          <a:ext cx="0" cy="0"/>
          <a:chOff x="0" y="0"/>
          <a:chExt cx="0" cy="0"/>
        </a:xfrm>
      </p:grpSpPr>
      <p:sp>
        <p:nvSpPr>
          <p:cNvPr id="3" name="Slide Number Textbox" hidden="1"/>
          <p:cNvSpPr txBox="1"/>
          <p:nvPr/>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FD2363B6-C2A5-4798-A9CC-51C31EECAC2F}" type="slidenum">
              <a:rPr lang="en-US" sz="600" smtClean="0">
                <a:solidFill>
                  <a:prstClr val="black"/>
                </a:solidFill>
                <a:latin typeface="Arial"/>
              </a:rPr>
              <a:pPr algn="r" eaLnBrk="0" fontAlgn="base" hangingPunct="0">
                <a:spcBef>
                  <a:spcPct val="50000"/>
                </a:spcBef>
                <a:spcAft>
                  <a:spcPct val="0"/>
                </a:spcAft>
              </a:pPr>
              <a:t>‹#›</a:t>
            </a:fld>
            <a:endParaRPr lang="en-US" sz="600" dirty="0">
              <a:solidFill>
                <a:prstClr val="black"/>
              </a:solidFill>
              <a:latin typeface="Arial"/>
            </a:endParaRPr>
          </a:p>
        </p:txBody>
      </p:sp>
      <p:cxnSp>
        <p:nvCxnSpPr>
          <p:cNvPr id="63" name="THIN BLUE LINE"/>
          <p:cNvCxnSpPr/>
          <p:nvPr/>
        </p:nvCxnSpPr>
        <p:spPr>
          <a:xfrm>
            <a:off x="382385" y="939338"/>
            <a:ext cx="835429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OCUMENT ID" hidden="1"/>
          <p:cNvSpPr txBox="1"/>
          <p:nvPr>
            <p:custDataLst>
              <p:tags r:id="rId1"/>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[printed: ____] [saved: ____] C:\ProgramData\PresXpress\PresXpress\PresPrint.potx</a:t>
            </a:r>
          </a:p>
        </p:txBody>
      </p:sp>
      <p:sp>
        <p:nvSpPr>
          <p:cNvPr id="5" name="Slide Number Textbox"/>
          <p:cNvSpPr txBox="1"/>
          <p:nvPr userDrawn="1"/>
        </p:nvSpPr>
        <p:spPr>
          <a:xfrm>
            <a:off x="8370916" y="6234546"/>
            <a:ext cx="374073" cy="349135"/>
          </a:xfrm>
          <a:prstGeom prst="rect">
            <a:avLst/>
          </a:prstGeom>
          <a:noFill/>
        </p:spPr>
        <p:txBody>
          <a:bodyPr vert="horz" wrap="square" lIns="0" tIns="0" rIns="0" bIns="0" rtlCol="0" anchor="b">
            <a:noAutofit/>
          </a:bodyPr>
          <a:lstStyle/>
          <a:p>
            <a:pPr algn="r" eaLnBrk="0" fontAlgn="base" hangingPunct="0">
              <a:spcBef>
                <a:spcPct val="50000"/>
              </a:spcBef>
              <a:spcAft>
                <a:spcPct val="0"/>
              </a:spcAft>
            </a:pPr>
            <a:fld id="{FD2363B6-C2A5-4798-A9CC-51C31EECAC2F}" type="slidenum">
              <a:rPr lang="en-US" sz="600" smtClean="0">
                <a:solidFill>
                  <a:prstClr val="black"/>
                </a:solidFill>
              </a:rPr>
              <a:pPr algn="r" eaLnBrk="0" fontAlgn="base" hangingPunct="0">
                <a:spcBef>
                  <a:spcPct val="50000"/>
                </a:spcBef>
                <a:spcAft>
                  <a:spcPct val="0"/>
                </a:spcAft>
              </a:pPr>
              <a:t>‹#›</a:t>
            </a:fld>
            <a:endParaRPr lang="en-US" sz="600" dirty="0">
              <a:solidFill>
                <a:prstClr val="black"/>
              </a:solidFill>
            </a:endParaRPr>
          </a:p>
        </p:txBody>
      </p:sp>
      <p:sp>
        <p:nvSpPr>
          <p:cNvPr id="7" name="DOCUMENT ID" hidden="1"/>
          <p:cNvSpPr txBox="1"/>
          <p:nvPr userDrawn="1">
            <p:custDataLst>
              <p:tags r:id="rId2"/>
            </p:custDataLst>
          </p:nvPr>
        </p:nvSpPr>
        <p:spPr>
          <a:xfrm>
            <a:off x="2088977" y="382387"/>
            <a:ext cx="6647698" cy="92333"/>
          </a:xfrm>
          <a:prstGeom prst="rect">
            <a:avLst/>
          </a:prstGeom>
        </p:spPr>
        <p:txBody>
          <a:bodyPr vert="horz" wrap="square" lIns="0" tIns="0" rIns="0" bIns="0" rtlCol="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fontAlgn="base">
              <a:spcAft>
                <a:spcPct val="0"/>
              </a:spcAft>
            </a:pPr>
            <a:r>
              <a:rPr lang="en-US" dirty="0" smtClean="0"/>
              <a:t>UBSPROD\se09375 [printed: ____] [saved: ____] Presentation3 </a:t>
            </a:r>
          </a:p>
        </p:txBody>
      </p:sp>
      <p:sp>
        <p:nvSpPr>
          <p:cNvPr id="8" name="DraftStamp" hidden="1"/>
          <p:cNvSpPr txBox="1"/>
          <p:nvPr userDrawn="1">
            <p:custDataLst>
              <p:tags r:id="rId3"/>
            </p:custDataLst>
          </p:nvPr>
        </p:nvSpPr>
        <p:spPr>
          <a:xfrm>
            <a:off x="382385" y="230909"/>
            <a:ext cx="981364" cy="300182"/>
          </a:xfrm>
          <a:prstGeom prst="rect">
            <a:avLst/>
          </a:prstGeom>
          <a:noFill/>
        </p:spPr>
        <p:txBody>
          <a:bodyPr vert="horz" wrap="none" lIns="0" tIns="0" rIns="0" bIns="0" rtlCol="0" anchor="b">
            <a:noAutofit/>
          </a:bodyPr>
          <a:lstStyle/>
          <a:p>
            <a:pPr eaLnBrk="0" fontAlgn="base" hangingPunct="0">
              <a:spcBef>
                <a:spcPct val="0"/>
              </a:spcBef>
              <a:spcAft>
                <a:spcPct val="0"/>
              </a:spcAft>
            </a:pPr>
            <a:r>
              <a:rPr lang="en-US" sz="2200" b="1" dirty="0" smtClean="0">
                <a:solidFill>
                  <a:srgbClr val="E60000"/>
                </a:solidFill>
              </a:rPr>
              <a:t>Draft</a:t>
            </a:r>
            <a:endParaRPr lang="en-US" sz="2200" b="1" dirty="0">
              <a:solidFill>
                <a:srgbClr val="E60000"/>
              </a:solidFill>
            </a:endParaRPr>
          </a:p>
        </p:txBody>
      </p:sp>
      <p:pic>
        <p:nvPicPr>
          <p:cNvPr id="2" name="Picture 1"/>
          <p:cNvPicPr>
            <a:picLocks noChangeAspect="1"/>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389660" y="6354330"/>
            <a:ext cx="791615" cy="289316"/>
          </a:xfrm>
          <a:prstGeom prst="rect">
            <a:avLst/>
          </a:prstGeom>
        </p:spPr>
      </p:pic>
    </p:spTree>
    <p:extLst>
      <p:ext uri="{BB962C8B-B14F-4D97-AF65-F5344CB8AC3E}">
        <p14:creationId xmlns:p14="http://schemas.microsoft.com/office/powerpoint/2010/main" val="2557871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able of Contents" userDrawn="1">
  <p:cSld name="1_Table of Contents">
    <p:spTree>
      <p:nvGrpSpPr>
        <p:cNvPr id="1" name=""/>
        <p:cNvGrpSpPr/>
        <p:nvPr/>
      </p:nvGrpSpPr>
      <p:grpSpPr>
        <a:xfrm>
          <a:off x="0" y="0"/>
          <a:ext cx="0" cy="0"/>
          <a:chOff x="0" y="0"/>
          <a:chExt cx="0" cy="0"/>
        </a:xfrm>
      </p:grpSpPr>
      <p:sp>
        <p:nvSpPr>
          <p:cNvPr id="5" name="Slide Number Textbox"/>
          <p:cNvSpPr txBox="1">
            <a:spLocks noChangeArrowheads="1"/>
          </p:cNvSpPr>
          <p:nvPr/>
        </p:nvSpPr>
        <p:spPr bwMode="auto">
          <a:xfrm>
            <a:off x="8351638" y="6233585"/>
            <a:ext cx="374650" cy="34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a:fld id="{8B7A575E-3725-40D1-842D-52AC0B1C97AE}" type="slidenum">
              <a:rPr lang="en-US" altLang="en-US" sz="600">
                <a:ea typeface="MS PGothic" pitchFamily="34" charset="-128"/>
              </a:rPr>
              <a:pPr algn="r"/>
              <a:t>‹#›</a:t>
            </a:fld>
            <a:endParaRPr lang="en-US" altLang="en-US" sz="600" dirty="0">
              <a:ea typeface="MS PGothic" pitchFamily="34" charset="-128"/>
            </a:endParaRPr>
          </a:p>
        </p:txBody>
      </p:sp>
      <p:cxnSp>
        <p:nvCxnSpPr>
          <p:cNvPr id="6" name="THIN BLUE LINE"/>
          <p:cNvCxnSpPr/>
          <p:nvPr/>
        </p:nvCxnSpPr>
        <p:spPr>
          <a:xfrm>
            <a:off x="381001" y="939800"/>
            <a:ext cx="835501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OCUMENT ID" hidden="1"/>
          <p:cNvSpPr txBox="1"/>
          <p:nvPr>
            <p:custDataLst>
              <p:tags r:id="rId1"/>
            </p:custDataLst>
          </p:nvPr>
        </p:nvSpPr>
        <p:spPr>
          <a:xfrm>
            <a:off x="2089150" y="383118"/>
            <a:ext cx="6646863" cy="92333"/>
          </a:xfrm>
          <a:prstGeom prst="rect">
            <a:avLst/>
          </a:prstGeom>
        </p:spPr>
        <p:txBody>
          <a:bodyPr lIns="0" tIns="0" rIns="0" bIns="0">
            <a:spAutoFit/>
          </a:bodyPr>
          <a:lstStyle>
            <a:lvl1pPr marL="0" lvl="0" indent="0" algn="r" defTabSz="1005505" eaLnBrk="1" latinLnBrk="0" hangingPunct="1">
              <a:spcBef>
                <a:spcPct val="20000"/>
              </a:spcBef>
              <a:buSzPct val="120000"/>
              <a:buFont typeface="Symbol" pitchFamily="18" charset="2"/>
              <a:buNone/>
              <a:defRPr sz="600" b="0" baseline="0">
                <a:solidFill>
                  <a:srgbClr val="616161"/>
                </a:solidFill>
                <a:latin typeface="+mn-lt"/>
                <a:cs typeface="Arial" pitchFamily="34" charset="0"/>
              </a:defRPr>
            </a:lvl1pPr>
            <a:lvl2pPr marL="502755" indent="0" defTabSz="1005505" eaLnBrk="1" latinLnBrk="0" hangingPunct="1">
              <a:spcBef>
                <a:spcPct val="20000"/>
              </a:spcBef>
              <a:buFont typeface="Arial" pitchFamily="34" charset="0"/>
              <a:buNone/>
              <a:defRPr sz="1300">
                <a:latin typeface="+mn-lt"/>
              </a:defRPr>
            </a:lvl2pPr>
            <a:lvl3pPr marL="1005506" indent="0" defTabSz="1005505" eaLnBrk="1" latinLnBrk="0" hangingPunct="1">
              <a:spcBef>
                <a:spcPct val="20000"/>
              </a:spcBef>
              <a:buFont typeface="Arial" pitchFamily="34" charset="0"/>
              <a:buNone/>
              <a:defRPr sz="1300">
                <a:latin typeface="+mn-lt"/>
              </a:defRPr>
            </a:lvl3pPr>
            <a:lvl4pPr marL="1508258" indent="0" defTabSz="1005505" eaLnBrk="1" latinLnBrk="0" hangingPunct="1">
              <a:spcBef>
                <a:spcPct val="20000"/>
              </a:spcBef>
              <a:buFont typeface="Arial" pitchFamily="34" charset="0"/>
              <a:buNone/>
              <a:defRPr sz="1300">
                <a:latin typeface="+mn-lt"/>
              </a:defRPr>
            </a:lvl4pPr>
            <a:lvl5pPr marL="2011009" indent="0" defTabSz="1005505" eaLnBrk="1" latinLnBrk="0" hangingPunct="1">
              <a:spcBef>
                <a:spcPct val="20000"/>
              </a:spcBef>
              <a:buFont typeface="Arial" pitchFamily="34" charset="0"/>
              <a:buNone/>
              <a:defRPr sz="1300">
                <a:latin typeface="+mn-lt"/>
              </a:defRPr>
            </a:lvl5pPr>
            <a:lvl6pPr marL="2765137" indent="-251375" defTabSz="1005505">
              <a:spcBef>
                <a:spcPct val="20000"/>
              </a:spcBef>
              <a:buFont typeface="Arial" pitchFamily="34" charset="0"/>
              <a:buChar char="•"/>
              <a:defRPr sz="2200">
                <a:latin typeface="+mn-lt"/>
              </a:defRPr>
            </a:lvl6pPr>
            <a:lvl7pPr marL="3267890" indent="-251375" defTabSz="1005505">
              <a:spcBef>
                <a:spcPct val="20000"/>
              </a:spcBef>
              <a:buFont typeface="Arial" pitchFamily="34" charset="0"/>
              <a:buChar char="•"/>
              <a:defRPr sz="2200">
                <a:latin typeface="+mn-lt"/>
              </a:defRPr>
            </a:lvl7pPr>
            <a:lvl8pPr marL="3770641" indent="-251375" defTabSz="1005505">
              <a:spcBef>
                <a:spcPct val="20000"/>
              </a:spcBef>
              <a:buFont typeface="Arial" pitchFamily="34" charset="0"/>
              <a:buChar char="•"/>
              <a:defRPr sz="2200">
                <a:latin typeface="+mn-lt"/>
              </a:defRPr>
            </a:lvl8pPr>
            <a:lvl9pPr marL="4273393" indent="-251375" defTabSz="1005505">
              <a:spcBef>
                <a:spcPct val="20000"/>
              </a:spcBef>
              <a:buFont typeface="Arial" pitchFamily="34" charset="0"/>
              <a:buChar char="•"/>
              <a:defRPr sz="2200">
                <a:latin typeface="+mn-lt"/>
              </a:defRPr>
            </a:lvl9pPr>
          </a:lstStyle>
          <a:p>
            <a:pPr>
              <a:defRPr/>
            </a:pPr>
            <a:r>
              <a:rPr lang="en-US" dirty="0" smtClean="0">
                <a:ea typeface="MS PGothic" pitchFamily="34" charset="-128"/>
              </a:rPr>
              <a:t>[printed: ____] [saved: ____] C:\ProgramData\PresXpress\PresXpress\PresPrint.potx</a:t>
            </a:r>
          </a:p>
        </p:txBody>
      </p:sp>
      <p:pic>
        <p:nvPicPr>
          <p:cNvPr id="8" name="Picture 6"/>
          <p:cNvPicPr>
            <a:picLocks noChangeAspect="1"/>
          </p:cNvPicPr>
          <p:nvPr userDrawn="1">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428625" y="9319684"/>
            <a:ext cx="871538" cy="42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381000" y="6218767"/>
            <a:ext cx="871538"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OC BODY"/>
          <p:cNvSpPr>
            <a:spLocks noGrp="1"/>
          </p:cNvSpPr>
          <p:nvPr>
            <p:ph type="body" sz="quarter" idx="12"/>
          </p:nvPr>
        </p:nvSpPr>
        <p:spPr>
          <a:xfrm>
            <a:off x="381578" y="1615017"/>
            <a:ext cx="8354291" cy="4349660"/>
          </a:xfrm>
        </p:spPr>
        <p:txBody>
          <a:bodyPr>
            <a:noAutofit/>
          </a:bodyPr>
          <a:lstStyle>
            <a:lvl1pPr marL="0" indent="0">
              <a:buNone/>
              <a:defRPr sz="1600">
                <a:latin typeface="Frutiger 55 Roman"/>
              </a:defRPr>
            </a:lvl1pPr>
            <a:lvl2pPr>
              <a:buNone/>
              <a:defRPr/>
            </a:lvl2pPr>
            <a:lvl3pPr>
              <a:buNone/>
              <a:defRPr/>
            </a:lvl3pPr>
            <a:lvl4pPr>
              <a:buNone/>
              <a:defRPr/>
            </a:lvl4pPr>
            <a:lvl5pPr>
              <a:buNone/>
              <a:defRPr/>
            </a:lvl5pPr>
          </a:lstStyle>
          <a:p>
            <a:pPr lvl="0"/>
            <a:r>
              <a:rPr lang="en-US" dirty="0" smtClean="0"/>
              <a:t>Click to edit Master text styles</a:t>
            </a:r>
          </a:p>
        </p:txBody>
      </p:sp>
      <p:sp>
        <p:nvSpPr>
          <p:cNvPr id="2" name="TOC TITLE"/>
          <p:cNvSpPr>
            <a:spLocks noGrp="1"/>
          </p:cNvSpPr>
          <p:nvPr>
            <p:ph type="title"/>
          </p:nvPr>
        </p:nvSpPr>
        <p:spPr>
          <a:xfrm>
            <a:off x="352701" y="2"/>
            <a:ext cx="8354291" cy="856211"/>
          </a:xfrm>
        </p:spPr>
        <p:txBody>
          <a:bodyPr>
            <a:normAutofit/>
          </a:bodyPr>
          <a:lstStyle>
            <a:lvl1pPr algn="l">
              <a:lnSpc>
                <a:spcPts val="2597"/>
              </a:lnSpc>
              <a:defRPr sz="3200">
                <a:solidFill>
                  <a:schemeClr val="tx1"/>
                </a:solidFill>
                <a:latin typeface="Frutiger 45 Light" panose="020B0603020202020204" pitchFamily="34" charset="0"/>
              </a:defRPr>
            </a:lvl1pPr>
          </a:lstStyle>
          <a:p>
            <a:r>
              <a:rPr lang="en-US" dirty="0" smtClean="0"/>
              <a:t>Click to edit Master title style</a:t>
            </a:r>
            <a:endParaRPr lang="en-US" dirty="0"/>
          </a:p>
        </p:txBody>
      </p:sp>
      <p:sp>
        <p:nvSpPr>
          <p:cNvPr id="10" name="TOC BODY"/>
          <p:cNvSpPr>
            <a:spLocks noGrp="1"/>
          </p:cNvSpPr>
          <p:nvPr>
            <p:ph type="body" sz="quarter" idx="13"/>
          </p:nvPr>
        </p:nvSpPr>
        <p:spPr>
          <a:xfrm>
            <a:off x="381000" y="1035364"/>
            <a:ext cx="8364538" cy="453345"/>
          </a:xfrm>
        </p:spPr>
        <p:txBody>
          <a:bodyPr>
            <a:noAutofit/>
          </a:bodyPr>
          <a:lstStyle>
            <a:lvl1pPr marL="0" indent="0">
              <a:spcBef>
                <a:spcPts val="0"/>
              </a:spcBef>
              <a:buNone/>
              <a:defRPr sz="1900">
                <a:latin typeface="+mj-lt"/>
              </a:defRPr>
            </a:lvl1pPr>
            <a:lvl2pPr>
              <a:buNone/>
              <a:defRPr/>
            </a:lvl2pPr>
            <a:lvl3pPr>
              <a:buNone/>
              <a:defRPr/>
            </a:lvl3pPr>
            <a:lvl4pPr>
              <a:buNone/>
              <a:defRPr/>
            </a:lvl4pPr>
            <a:lvl5pPr>
              <a:buNone/>
              <a:defRPr/>
            </a:lvl5pPr>
          </a:lstStyle>
          <a:p>
            <a:pPr lvl="0"/>
            <a:r>
              <a:rPr lang="en-US" dirty="0" smtClean="0"/>
              <a:t>Click to edit Master text styles</a:t>
            </a:r>
          </a:p>
        </p:txBody>
      </p:sp>
    </p:spTree>
    <p:extLst>
      <p:ext uri="{BB962C8B-B14F-4D97-AF65-F5344CB8AC3E}">
        <p14:creationId xmlns:p14="http://schemas.microsoft.com/office/powerpoint/2010/main" val="3493658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BLUE LINE"/>
          <p:cNvSpPr>
            <a:spLocks noChangeShapeType="1"/>
          </p:cNvSpPr>
          <p:nvPr>
            <p:custDataLst>
              <p:tags r:id="rId1"/>
            </p:custDataLst>
          </p:nvPr>
        </p:nvSpPr>
        <p:spPr bwMode="black">
          <a:xfrm>
            <a:off x="381000" y="2550103"/>
            <a:ext cx="835169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lIns="0" tIns="0" rIns="0" bIns="0" anchor="ctr"/>
          <a:lstStyle/>
          <a:p>
            <a:pPr fontAlgn="base">
              <a:spcBef>
                <a:spcPct val="0"/>
              </a:spcBef>
              <a:spcAft>
                <a:spcPct val="0"/>
              </a:spcAft>
            </a:pPr>
            <a:endParaRPr lang="en-US" sz="1500">
              <a:solidFill>
                <a:srgbClr val="000000"/>
              </a:solidFill>
              <a:ea typeface="ヒラギノ角ゴ Pro W3"/>
            </a:endParaRPr>
          </a:p>
        </p:txBody>
      </p:sp>
      <p:sp>
        <p:nvSpPr>
          <p:cNvPr id="984071" name="DIVIDER NUMBER"/>
          <p:cNvSpPr>
            <a:spLocks noGrp="1" noChangeArrowheads="1"/>
          </p:cNvSpPr>
          <p:nvPr>
            <p:ph type="ctrTitle"/>
          </p:nvPr>
        </p:nvSpPr>
        <p:spPr>
          <a:xfrm>
            <a:off x="389659" y="962603"/>
            <a:ext cx="8351694" cy="1470602"/>
          </a:xfrm>
          <a:extLst>
            <a:ext uri="{909E8E84-426E-40DD-AFC4-6F175D3DCCD1}">
              <a14:hiddenFill xmlns:a14="http://schemas.microsoft.com/office/drawing/2010/main">
                <a:solidFill>
                  <a:srgbClr val="2D5195"/>
                </a:solidFill>
              </a14:hiddenFill>
            </a:ext>
          </a:extLst>
        </p:spPr>
        <p:txBody>
          <a:bodyPr tIns="41555" bIns="41555"/>
          <a:lstStyle>
            <a:lvl1pPr>
              <a:lnSpc>
                <a:spcPct val="115000"/>
              </a:lnSpc>
              <a:defRPr sz="1500">
                <a:solidFill>
                  <a:srgbClr val="E60000"/>
                </a:solidFill>
                <a:latin typeface="Frutiger 45 Light" pitchFamily="34" charset="0"/>
              </a:defRPr>
            </a:lvl1pPr>
          </a:lstStyle>
          <a:p>
            <a:pPr lvl="0"/>
            <a:r>
              <a:rPr lang="en-US" altLang="zh-TW" noProof="0" smtClean="0"/>
              <a:t>Click to edit Master title style</a:t>
            </a:r>
          </a:p>
        </p:txBody>
      </p:sp>
      <p:sp>
        <p:nvSpPr>
          <p:cNvPr id="984072" name="DIVIDER TITLE"/>
          <p:cNvSpPr>
            <a:spLocks noGrp="1" noChangeArrowheads="1"/>
          </p:cNvSpPr>
          <p:nvPr>
            <p:ph type="subTitle" idx="1"/>
          </p:nvPr>
        </p:nvSpPr>
        <p:spPr bwMode="black">
          <a:xfrm>
            <a:off x="389659" y="2667002"/>
            <a:ext cx="8351694" cy="1753466"/>
          </a:xfrm>
        </p:spPr>
        <p:txBody>
          <a:bodyPr tIns="41555" bIns="41555"/>
          <a:lstStyle>
            <a:lvl1pPr>
              <a:spcBef>
                <a:spcPct val="0"/>
              </a:spcBef>
              <a:buSzTx/>
              <a:defRPr sz="2200">
                <a:latin typeface="UBSHeadline" pitchFamily="18" charset="0"/>
              </a:defRPr>
            </a:lvl1pPr>
          </a:lstStyle>
          <a:p>
            <a:pPr lvl="0"/>
            <a:r>
              <a:rPr lang="en-US" altLang="zh-TW" noProof="0" smtClean="0"/>
              <a:t>Click to edit Master subtitle style</a:t>
            </a:r>
          </a:p>
        </p:txBody>
      </p:sp>
    </p:spTree>
    <p:extLst>
      <p:ext uri="{BB962C8B-B14F-4D97-AF65-F5344CB8AC3E}">
        <p14:creationId xmlns:p14="http://schemas.microsoft.com/office/powerpoint/2010/main" val="171471833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9" indent="0">
              <a:buNone/>
              <a:defRPr sz="1600">
                <a:solidFill>
                  <a:schemeClr val="tx1">
                    <a:tint val="75000"/>
                  </a:schemeClr>
                </a:solidFill>
              </a:defRPr>
            </a:lvl3pPr>
            <a:lvl4pPr marL="1371463" indent="0">
              <a:buNone/>
              <a:defRPr sz="1400">
                <a:solidFill>
                  <a:schemeClr val="tx1">
                    <a:tint val="75000"/>
                  </a:schemeClr>
                </a:solidFill>
              </a:defRPr>
            </a:lvl4pPr>
            <a:lvl5pPr marL="1828617" indent="0">
              <a:buNone/>
              <a:defRPr sz="1400">
                <a:solidFill>
                  <a:schemeClr val="tx1">
                    <a:tint val="75000"/>
                  </a:schemeClr>
                </a:solidFill>
              </a:defRPr>
            </a:lvl5pPr>
            <a:lvl6pPr marL="2285771"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355F4-9A64-4A77-AA24-85E70B8C0E68}" type="datetime6">
              <a:rPr lang="en-US" smtClean="0"/>
              <a:t>October 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3775182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A68F8D2E-5915-4F33-B5C9-08385156E57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61696962"/>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7479"/>
            <a:ext cx="7771534" cy="136092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6" y="2906568"/>
            <a:ext cx="7771534" cy="1500909"/>
          </a:xfrm>
        </p:spPr>
        <p:txBody>
          <a:bodyPr anchor="b"/>
          <a:lstStyle>
            <a:lvl1pPr marL="0" indent="0">
              <a:buNone/>
              <a:defRPr sz="1800"/>
            </a:lvl1pPr>
            <a:lvl2pPr marL="415554" indent="0">
              <a:buNone/>
              <a:defRPr sz="1600"/>
            </a:lvl2pPr>
            <a:lvl3pPr marL="831107" indent="0">
              <a:buNone/>
              <a:defRPr sz="1500"/>
            </a:lvl3pPr>
            <a:lvl4pPr marL="1246659" indent="0">
              <a:buNone/>
              <a:defRPr sz="1300"/>
            </a:lvl4pPr>
            <a:lvl5pPr marL="1662213" indent="0">
              <a:buNone/>
              <a:defRPr sz="1300"/>
            </a:lvl5pPr>
            <a:lvl6pPr marL="2077766" indent="0">
              <a:buNone/>
              <a:defRPr sz="1300"/>
            </a:lvl6pPr>
            <a:lvl7pPr marL="2493320" indent="0">
              <a:buNone/>
              <a:defRPr sz="1300"/>
            </a:lvl7pPr>
            <a:lvl8pPr marL="2908873" indent="0">
              <a:buNone/>
              <a:defRPr sz="1300"/>
            </a:lvl8pPr>
            <a:lvl9pPr marL="3324426" indent="0">
              <a:buNone/>
              <a:defRPr sz="1300"/>
            </a:lvl9pPr>
          </a:lstStyle>
          <a:p>
            <a:pPr lvl="0"/>
            <a:r>
              <a:rPr lang="en-US" smtClean="0"/>
              <a:t>Click to edit Master text styles</a:t>
            </a:r>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A802A7F3-8907-4150-8819-E7E4C6BF2D17}"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875638118"/>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8330"/>
            <a:ext cx="3378489" cy="45041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036" y="1528330"/>
            <a:ext cx="3379932" cy="45041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20E74D4B-69D2-4177-8B00-ABDC27B7F61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368221096"/>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4205"/>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547"/>
            <a:ext cx="4039465" cy="639330"/>
          </a:xfrm>
        </p:spPr>
        <p:txBody>
          <a:bodyPr anchor="b"/>
          <a:lstStyle>
            <a:lvl1pPr marL="0" indent="0">
              <a:buNone/>
              <a:defRPr sz="2200" b="1"/>
            </a:lvl1pPr>
            <a:lvl2pPr marL="415554" indent="0">
              <a:buNone/>
              <a:defRPr sz="1800" b="1"/>
            </a:lvl2pPr>
            <a:lvl3pPr marL="831107" indent="0">
              <a:buNone/>
              <a:defRPr sz="1600" b="1"/>
            </a:lvl3pPr>
            <a:lvl4pPr marL="1246659" indent="0">
              <a:buNone/>
              <a:defRPr sz="1500" b="1"/>
            </a:lvl4pPr>
            <a:lvl5pPr marL="1662213" indent="0">
              <a:buNone/>
              <a:defRPr sz="1500" b="1"/>
            </a:lvl5pPr>
            <a:lvl6pPr marL="2077766" indent="0">
              <a:buNone/>
              <a:defRPr sz="1500" b="1"/>
            </a:lvl6pPr>
            <a:lvl7pPr marL="2493320" indent="0">
              <a:buNone/>
              <a:defRPr sz="1500" b="1"/>
            </a:lvl7pPr>
            <a:lvl8pPr marL="2908873" indent="0">
              <a:buNone/>
              <a:defRPr sz="1500" b="1"/>
            </a:lvl8pPr>
            <a:lvl9pPr marL="332442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877"/>
            <a:ext cx="4039465" cy="3951432"/>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4" y="1535547"/>
            <a:ext cx="4040909" cy="639330"/>
          </a:xfrm>
        </p:spPr>
        <p:txBody>
          <a:bodyPr anchor="b"/>
          <a:lstStyle>
            <a:lvl1pPr marL="0" indent="0">
              <a:buNone/>
              <a:defRPr sz="2200" b="1"/>
            </a:lvl1pPr>
            <a:lvl2pPr marL="415554" indent="0">
              <a:buNone/>
              <a:defRPr sz="1800" b="1"/>
            </a:lvl2pPr>
            <a:lvl3pPr marL="831107" indent="0">
              <a:buNone/>
              <a:defRPr sz="1600" b="1"/>
            </a:lvl3pPr>
            <a:lvl4pPr marL="1246659" indent="0">
              <a:buNone/>
              <a:defRPr sz="1500" b="1"/>
            </a:lvl4pPr>
            <a:lvl5pPr marL="1662213" indent="0">
              <a:buNone/>
              <a:defRPr sz="1500" b="1"/>
            </a:lvl5pPr>
            <a:lvl6pPr marL="2077766" indent="0">
              <a:buNone/>
              <a:defRPr sz="1500" b="1"/>
            </a:lvl6pPr>
            <a:lvl7pPr marL="2493320" indent="0">
              <a:buNone/>
              <a:defRPr sz="1500" b="1"/>
            </a:lvl7pPr>
            <a:lvl8pPr marL="2908873" indent="0">
              <a:buNone/>
              <a:defRPr sz="1500" b="1"/>
            </a:lvl8pPr>
            <a:lvl9pPr marL="332442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4" y="2174877"/>
            <a:ext cx="4040909" cy="3951432"/>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AGE NUMBER"/>
          <p:cNvSpPr>
            <a:spLocks noGrp="1" noChangeArrowheads="1"/>
          </p:cNvSpPr>
          <p:nvPr>
            <p:ph type="sldNum" sz="quarter" idx="10"/>
            <p:custDataLst>
              <p:tags r:id="rId1"/>
            </p:custDataLst>
          </p:nvPr>
        </p:nvSpPr>
        <p:spPr>
          <a:ln/>
        </p:spPr>
        <p:txBody>
          <a:bodyPr/>
          <a:lstStyle>
            <a:lvl1pPr>
              <a:defRPr/>
            </a:lvl1pPr>
          </a:lstStyle>
          <a:p>
            <a:pPr>
              <a:defRPr/>
            </a:pPr>
            <a:fld id="{7ECE616F-0D3D-411B-A730-493D9F08E1AE}"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51755076"/>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AGE NUMBER"/>
          <p:cNvSpPr>
            <a:spLocks noGrp="1" noChangeArrowheads="1"/>
          </p:cNvSpPr>
          <p:nvPr>
            <p:ph type="sldNum" sz="quarter" idx="10"/>
            <p:custDataLst>
              <p:tags r:id="rId1"/>
            </p:custDataLst>
          </p:nvPr>
        </p:nvSpPr>
        <p:spPr>
          <a:ln/>
        </p:spPr>
        <p:txBody>
          <a:bodyPr/>
          <a:lstStyle>
            <a:lvl1pPr>
              <a:defRPr/>
            </a:lvl1pPr>
          </a:lstStyle>
          <a:p>
            <a:pPr>
              <a:defRPr/>
            </a:pPr>
            <a:fld id="{3CCD0D56-E79D-4B0F-BF02-74DEB6EC5C53}"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702402475"/>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a:ln/>
        </p:spPr>
        <p:txBody>
          <a:bodyPr/>
          <a:lstStyle>
            <a:lvl1pPr>
              <a:defRPr/>
            </a:lvl1pPr>
          </a:lstStyle>
          <a:p>
            <a:pPr>
              <a:defRPr/>
            </a:pPr>
            <a:fld id="{ED72F21A-D6AE-4054-8571-202D4B03908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579521310"/>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2763"/>
            <a:ext cx="3007591" cy="1161761"/>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763"/>
            <a:ext cx="5111750" cy="585354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90" y="1434524"/>
            <a:ext cx="3007591" cy="4691785"/>
          </a:xfrm>
        </p:spPr>
        <p:txBody>
          <a:bodyPr/>
          <a:lstStyle>
            <a:lvl1pPr marL="0" indent="0">
              <a:buNone/>
              <a:defRPr sz="1300"/>
            </a:lvl1pPr>
            <a:lvl2pPr marL="415554" indent="0">
              <a:buNone/>
              <a:defRPr sz="1100"/>
            </a:lvl2pPr>
            <a:lvl3pPr marL="831107" indent="0">
              <a:buNone/>
              <a:defRPr sz="900"/>
            </a:lvl3pPr>
            <a:lvl4pPr marL="1246659" indent="0">
              <a:buNone/>
              <a:defRPr sz="800"/>
            </a:lvl4pPr>
            <a:lvl5pPr marL="1662213" indent="0">
              <a:buNone/>
              <a:defRPr sz="800"/>
            </a:lvl5pPr>
            <a:lvl6pPr marL="2077766" indent="0">
              <a:buNone/>
              <a:defRPr sz="800"/>
            </a:lvl6pPr>
            <a:lvl7pPr marL="2493320" indent="0">
              <a:buNone/>
              <a:defRPr sz="800"/>
            </a:lvl7pPr>
            <a:lvl8pPr marL="2908873" indent="0">
              <a:buNone/>
              <a:defRPr sz="800"/>
            </a:lvl8pPr>
            <a:lvl9pPr marL="3324426" indent="0">
              <a:buNone/>
              <a:defRPr sz="8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26AAC791-B866-4092-BD34-F20A7A475C3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116767223"/>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4800024"/>
            <a:ext cx="5486977" cy="567171"/>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3" y="613354"/>
            <a:ext cx="5486977" cy="4114511"/>
          </a:xfrm>
        </p:spPr>
        <p:txBody>
          <a:bodyPr/>
          <a:lstStyle>
            <a:lvl1pPr marL="0" indent="0">
              <a:buNone/>
              <a:defRPr sz="2900"/>
            </a:lvl1pPr>
            <a:lvl2pPr marL="415554" indent="0">
              <a:buNone/>
              <a:defRPr sz="2500"/>
            </a:lvl2pPr>
            <a:lvl3pPr marL="831107" indent="0">
              <a:buNone/>
              <a:defRPr sz="2200"/>
            </a:lvl3pPr>
            <a:lvl4pPr marL="1246659" indent="0">
              <a:buNone/>
              <a:defRPr sz="1800"/>
            </a:lvl4pPr>
            <a:lvl5pPr marL="1662213" indent="0">
              <a:buNone/>
              <a:defRPr sz="1800"/>
            </a:lvl5pPr>
            <a:lvl6pPr marL="2077766" indent="0">
              <a:buNone/>
              <a:defRPr sz="1800"/>
            </a:lvl6pPr>
            <a:lvl7pPr marL="2493320" indent="0">
              <a:buNone/>
              <a:defRPr sz="1800"/>
            </a:lvl7pPr>
            <a:lvl8pPr marL="2908873" indent="0">
              <a:buNone/>
              <a:defRPr sz="1800"/>
            </a:lvl8pPr>
            <a:lvl9pPr marL="3324426"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433" y="5367195"/>
            <a:ext cx="5486977" cy="805295"/>
          </a:xfrm>
        </p:spPr>
        <p:txBody>
          <a:bodyPr/>
          <a:lstStyle>
            <a:lvl1pPr marL="0" indent="0">
              <a:buNone/>
              <a:defRPr sz="1300"/>
            </a:lvl1pPr>
            <a:lvl2pPr marL="415554" indent="0">
              <a:buNone/>
              <a:defRPr sz="1100"/>
            </a:lvl2pPr>
            <a:lvl3pPr marL="831107" indent="0">
              <a:buNone/>
              <a:defRPr sz="900"/>
            </a:lvl3pPr>
            <a:lvl4pPr marL="1246659" indent="0">
              <a:buNone/>
              <a:defRPr sz="800"/>
            </a:lvl4pPr>
            <a:lvl5pPr marL="1662213" indent="0">
              <a:buNone/>
              <a:defRPr sz="800"/>
            </a:lvl5pPr>
            <a:lvl6pPr marL="2077766" indent="0">
              <a:buNone/>
              <a:defRPr sz="800"/>
            </a:lvl6pPr>
            <a:lvl7pPr marL="2493320" indent="0">
              <a:buNone/>
              <a:defRPr sz="800"/>
            </a:lvl7pPr>
            <a:lvl8pPr marL="2908873" indent="0">
              <a:buNone/>
              <a:defRPr sz="800"/>
            </a:lvl8pPr>
            <a:lvl9pPr marL="3324426" indent="0">
              <a:buNone/>
              <a:defRPr sz="8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A48859AD-5D7A-4AB9-B47D-447C14962A7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125571163"/>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9FC7F759-B266-4317-B697-CAD3C143FF0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473249762"/>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854" y="0"/>
            <a:ext cx="2086841"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26307"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C89CDCED-8906-42A3-9E0B-B0D77CC111C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68994820"/>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8F10D11-865C-49D5-92DC-70C8E582039B}" type="datetime6">
              <a:rPr lang="en-US" smtClean="0"/>
              <a:t>October 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295247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1_Title Slide">
    <p:bg bwMode="ltGray">
      <p:bgPr>
        <a:solidFill>
          <a:schemeClr val="bg1"/>
        </a:solidFill>
        <a:effectLst/>
      </p:bgPr>
    </p:bg>
    <p:spTree>
      <p:nvGrpSpPr>
        <p:cNvPr id="1" name=""/>
        <p:cNvGrpSpPr/>
        <p:nvPr/>
      </p:nvGrpSpPr>
      <p:grpSpPr>
        <a:xfrm>
          <a:off x="0" y="0"/>
          <a:ext cx="0" cy="0"/>
          <a:chOff x="0" y="0"/>
          <a:chExt cx="0" cy="0"/>
        </a:xfrm>
      </p:grpSpPr>
      <p:pic>
        <p:nvPicPr>
          <p:cNvPr id="3" name="Picture 4" descr="urgbx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1000" y="6354331"/>
            <a:ext cx="604694" cy="230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1217538" name="DIVIDER NUMBER"/>
          <p:cNvSpPr>
            <a:spLocks noGrp="1" noChangeArrowheads="1"/>
          </p:cNvSpPr>
          <p:nvPr>
            <p:ph type="ctrTitle"/>
          </p:nvPr>
        </p:nvSpPr>
        <p:spPr bwMode="gray">
          <a:xfrm>
            <a:off x="751898" y="1218047"/>
            <a:ext cx="6347114" cy="1366694"/>
          </a:xfrm>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lvl1pPr>
              <a:defRPr sz="2400"/>
            </a:lvl1pPr>
          </a:lstStyle>
          <a:p>
            <a:pPr lvl="0"/>
            <a:r>
              <a:rPr lang="en-US" altLang="zh-TW" noProof="0" smtClean="0"/>
              <a:t>Click to edit Master title style</a:t>
            </a:r>
            <a:endParaRPr lang="en-GB" altLang="zh-TW" noProof="0" smtClean="0"/>
          </a:p>
        </p:txBody>
      </p:sp>
    </p:spTree>
    <p:extLst>
      <p:ext uri="{BB962C8B-B14F-4D97-AF65-F5344CB8AC3E}">
        <p14:creationId xmlns:p14="http://schemas.microsoft.com/office/powerpoint/2010/main" val="2347943109"/>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4" name="BLUE LINE"/>
          <p:cNvSpPr>
            <a:spLocks noChangeShapeType="1"/>
          </p:cNvSpPr>
          <p:nvPr>
            <p:custDataLst>
              <p:tags r:id="rId1"/>
            </p:custDataLst>
          </p:nvPr>
        </p:nvSpPr>
        <p:spPr bwMode="black">
          <a:xfrm>
            <a:off x="381000" y="2550103"/>
            <a:ext cx="8351694"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lIns="0" tIns="0" rIns="0" bIns="0" anchor="ctr"/>
          <a:lstStyle/>
          <a:p>
            <a:pPr defTabSz="914400" fontAlgn="base">
              <a:spcBef>
                <a:spcPct val="0"/>
              </a:spcBef>
              <a:spcAft>
                <a:spcPct val="0"/>
              </a:spcAft>
            </a:pPr>
            <a:endParaRPr lang="en-US" sz="1500">
              <a:solidFill>
                <a:srgbClr val="000000"/>
              </a:solidFill>
              <a:ea typeface="ヒラギノ角ゴ Pro W3"/>
            </a:endParaRPr>
          </a:p>
        </p:txBody>
      </p:sp>
      <p:sp>
        <p:nvSpPr>
          <p:cNvPr id="984071" name="DIVIDER NUMBER"/>
          <p:cNvSpPr>
            <a:spLocks noGrp="1" noChangeArrowheads="1"/>
          </p:cNvSpPr>
          <p:nvPr>
            <p:ph type="ctrTitle"/>
          </p:nvPr>
        </p:nvSpPr>
        <p:spPr>
          <a:xfrm>
            <a:off x="389659" y="962603"/>
            <a:ext cx="8351694" cy="1470602"/>
          </a:xfrm>
          <a:extLst>
            <a:ext uri="{909E8E84-426E-40DD-AFC4-6F175D3DCCD1}">
              <a14:hiddenFill xmlns:a14="http://schemas.microsoft.com/office/drawing/2010/main">
                <a:solidFill>
                  <a:srgbClr val="2D5195"/>
                </a:solidFill>
              </a14:hiddenFill>
            </a:ext>
          </a:extLst>
        </p:spPr>
        <p:txBody>
          <a:bodyPr tIns="41559" bIns="41559"/>
          <a:lstStyle>
            <a:lvl1pPr>
              <a:lnSpc>
                <a:spcPct val="115000"/>
              </a:lnSpc>
              <a:defRPr sz="1500">
                <a:solidFill>
                  <a:srgbClr val="E60000"/>
                </a:solidFill>
                <a:latin typeface="Frutiger 45 Light" pitchFamily="34" charset="0"/>
              </a:defRPr>
            </a:lvl1pPr>
          </a:lstStyle>
          <a:p>
            <a:pPr lvl="0"/>
            <a:r>
              <a:rPr lang="en-US" altLang="zh-TW" noProof="0" smtClean="0"/>
              <a:t>Click to edit Master title style</a:t>
            </a:r>
          </a:p>
        </p:txBody>
      </p:sp>
      <p:sp>
        <p:nvSpPr>
          <p:cNvPr id="984072" name="DIVIDER TITLE"/>
          <p:cNvSpPr>
            <a:spLocks noGrp="1" noChangeArrowheads="1"/>
          </p:cNvSpPr>
          <p:nvPr>
            <p:ph type="subTitle" idx="1"/>
          </p:nvPr>
        </p:nvSpPr>
        <p:spPr bwMode="black">
          <a:xfrm>
            <a:off x="389659" y="2667001"/>
            <a:ext cx="8351694" cy="1753466"/>
          </a:xfrm>
        </p:spPr>
        <p:txBody>
          <a:bodyPr tIns="41559" bIns="41559"/>
          <a:lstStyle>
            <a:lvl1pPr>
              <a:spcBef>
                <a:spcPct val="0"/>
              </a:spcBef>
              <a:buSzTx/>
              <a:defRPr sz="2200">
                <a:latin typeface="UBSHeadline" pitchFamily="18" charset="0"/>
              </a:defRPr>
            </a:lvl1pPr>
          </a:lstStyle>
          <a:p>
            <a:pPr lvl="0"/>
            <a:r>
              <a:rPr lang="en-US" altLang="zh-TW" noProof="0" smtClean="0"/>
              <a:t>Click to edit Master subtitle style</a:t>
            </a:r>
          </a:p>
        </p:txBody>
      </p:sp>
    </p:spTree>
    <p:extLst>
      <p:ext uri="{BB962C8B-B14F-4D97-AF65-F5344CB8AC3E}">
        <p14:creationId xmlns:p14="http://schemas.microsoft.com/office/powerpoint/2010/main" val="776767475"/>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A68F8D2E-5915-4F33-B5C9-08385156E57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1996956552"/>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7478"/>
            <a:ext cx="7771534" cy="1360921"/>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68"/>
            <a:ext cx="7771534" cy="1500909"/>
          </a:xfrm>
        </p:spPr>
        <p:txBody>
          <a:bodyPr anchor="b"/>
          <a:lstStyle>
            <a:lvl1pPr marL="0" indent="0">
              <a:buNone/>
              <a:defRPr sz="1800"/>
            </a:lvl1pPr>
            <a:lvl2pPr marL="415595" indent="0">
              <a:buNone/>
              <a:defRPr sz="1600"/>
            </a:lvl2pPr>
            <a:lvl3pPr marL="831190" indent="0">
              <a:buNone/>
              <a:defRPr sz="1500"/>
            </a:lvl3pPr>
            <a:lvl4pPr marL="1246784" indent="0">
              <a:buNone/>
              <a:defRPr sz="1300"/>
            </a:lvl4pPr>
            <a:lvl5pPr marL="1662379" indent="0">
              <a:buNone/>
              <a:defRPr sz="1300"/>
            </a:lvl5pPr>
            <a:lvl6pPr marL="2077974" indent="0">
              <a:buNone/>
              <a:defRPr sz="1300"/>
            </a:lvl6pPr>
            <a:lvl7pPr marL="2493569" indent="0">
              <a:buNone/>
              <a:defRPr sz="1300"/>
            </a:lvl7pPr>
            <a:lvl8pPr marL="2909164" indent="0">
              <a:buNone/>
              <a:defRPr sz="1300"/>
            </a:lvl8pPr>
            <a:lvl9pPr marL="3324758" indent="0">
              <a:buNone/>
              <a:defRPr sz="1300"/>
            </a:lvl9pPr>
          </a:lstStyle>
          <a:p>
            <a:pPr lvl="0"/>
            <a:r>
              <a:rPr lang="en-US" smtClean="0"/>
              <a:t>Click to edit Master text styles</a:t>
            </a:r>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A802A7F3-8907-4150-8819-E7E4C6BF2D17}"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771697308"/>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8330"/>
            <a:ext cx="3378489" cy="45041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98035" y="1528330"/>
            <a:ext cx="3379932" cy="450417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20E74D4B-69D2-4177-8B00-ABDC27B7F61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276306455"/>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205"/>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546"/>
            <a:ext cx="4039465" cy="639330"/>
          </a:xfrm>
        </p:spPr>
        <p:txBody>
          <a:bodyPr anchor="b"/>
          <a:lstStyle>
            <a:lvl1pPr marL="0" indent="0">
              <a:buNone/>
              <a:defRPr sz="2200" b="1"/>
            </a:lvl1pPr>
            <a:lvl2pPr marL="415595" indent="0">
              <a:buNone/>
              <a:defRPr sz="1800" b="1"/>
            </a:lvl2pPr>
            <a:lvl3pPr marL="831190" indent="0">
              <a:buNone/>
              <a:defRPr sz="1600" b="1"/>
            </a:lvl3pPr>
            <a:lvl4pPr marL="1246784" indent="0">
              <a:buNone/>
              <a:defRPr sz="1500" b="1"/>
            </a:lvl4pPr>
            <a:lvl5pPr marL="1662379" indent="0">
              <a:buNone/>
              <a:defRPr sz="1500" b="1"/>
            </a:lvl5pPr>
            <a:lvl6pPr marL="2077974" indent="0">
              <a:buNone/>
              <a:defRPr sz="1500" b="1"/>
            </a:lvl6pPr>
            <a:lvl7pPr marL="2493569" indent="0">
              <a:buNone/>
              <a:defRPr sz="1500" b="1"/>
            </a:lvl7pPr>
            <a:lvl8pPr marL="2909164" indent="0">
              <a:buNone/>
              <a:defRPr sz="1500" b="1"/>
            </a:lvl8pPr>
            <a:lvl9pPr marL="33247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489" y="2174876"/>
            <a:ext cx="4039465" cy="3951432"/>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546"/>
            <a:ext cx="4040909" cy="639330"/>
          </a:xfrm>
        </p:spPr>
        <p:txBody>
          <a:bodyPr anchor="b"/>
          <a:lstStyle>
            <a:lvl1pPr marL="0" indent="0">
              <a:buNone/>
              <a:defRPr sz="2200" b="1"/>
            </a:lvl1pPr>
            <a:lvl2pPr marL="415595" indent="0">
              <a:buNone/>
              <a:defRPr sz="1800" b="1"/>
            </a:lvl2pPr>
            <a:lvl3pPr marL="831190" indent="0">
              <a:buNone/>
              <a:defRPr sz="1600" b="1"/>
            </a:lvl3pPr>
            <a:lvl4pPr marL="1246784" indent="0">
              <a:buNone/>
              <a:defRPr sz="1500" b="1"/>
            </a:lvl4pPr>
            <a:lvl5pPr marL="1662379" indent="0">
              <a:buNone/>
              <a:defRPr sz="1500" b="1"/>
            </a:lvl5pPr>
            <a:lvl6pPr marL="2077974" indent="0">
              <a:buNone/>
              <a:defRPr sz="1500" b="1"/>
            </a:lvl6pPr>
            <a:lvl7pPr marL="2493569" indent="0">
              <a:buNone/>
              <a:defRPr sz="1500" b="1"/>
            </a:lvl7pPr>
            <a:lvl8pPr marL="2909164" indent="0">
              <a:buNone/>
              <a:defRPr sz="1500" b="1"/>
            </a:lvl8pPr>
            <a:lvl9pPr marL="33247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603" y="2174876"/>
            <a:ext cx="4040909" cy="3951432"/>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PAGE NUMBER"/>
          <p:cNvSpPr>
            <a:spLocks noGrp="1" noChangeArrowheads="1"/>
          </p:cNvSpPr>
          <p:nvPr>
            <p:ph type="sldNum" sz="quarter" idx="10"/>
            <p:custDataLst>
              <p:tags r:id="rId1"/>
            </p:custDataLst>
          </p:nvPr>
        </p:nvSpPr>
        <p:spPr>
          <a:ln/>
        </p:spPr>
        <p:txBody>
          <a:bodyPr/>
          <a:lstStyle>
            <a:lvl1pPr>
              <a:defRPr/>
            </a:lvl1pPr>
          </a:lstStyle>
          <a:p>
            <a:pPr>
              <a:defRPr/>
            </a:pPr>
            <a:fld id="{7ECE616F-0D3D-411B-A730-493D9F08E1AE}"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16066679"/>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AGE NUMBER"/>
          <p:cNvSpPr>
            <a:spLocks noGrp="1" noChangeArrowheads="1"/>
          </p:cNvSpPr>
          <p:nvPr>
            <p:ph type="sldNum" sz="quarter" idx="10"/>
            <p:custDataLst>
              <p:tags r:id="rId1"/>
            </p:custDataLst>
          </p:nvPr>
        </p:nvSpPr>
        <p:spPr>
          <a:ln/>
        </p:spPr>
        <p:txBody>
          <a:bodyPr/>
          <a:lstStyle>
            <a:lvl1pPr>
              <a:defRPr/>
            </a:lvl1pPr>
          </a:lstStyle>
          <a:p>
            <a:pPr>
              <a:defRPr/>
            </a:pPr>
            <a:fld id="{3CCD0D56-E79D-4B0F-BF02-74DEB6EC5C53}"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452916615"/>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AGE NUMBER"/>
          <p:cNvSpPr>
            <a:spLocks noGrp="1" noChangeArrowheads="1"/>
          </p:cNvSpPr>
          <p:nvPr>
            <p:ph type="sldNum" sz="quarter" idx="10"/>
            <p:custDataLst>
              <p:tags r:id="rId1"/>
            </p:custDataLst>
          </p:nvPr>
        </p:nvSpPr>
        <p:spPr>
          <a:ln/>
        </p:spPr>
        <p:txBody>
          <a:bodyPr/>
          <a:lstStyle>
            <a:lvl1pPr>
              <a:defRPr/>
            </a:lvl1pPr>
          </a:lstStyle>
          <a:p>
            <a:pPr>
              <a:defRPr/>
            </a:pPr>
            <a:fld id="{ED72F21A-D6AE-4054-8571-202D4B03908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652076475"/>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2762"/>
            <a:ext cx="3007591" cy="1161761"/>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2762"/>
            <a:ext cx="5111750" cy="5853545"/>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4523"/>
            <a:ext cx="3007591" cy="4691785"/>
          </a:xfrm>
        </p:spPr>
        <p:txBody>
          <a:bodyPr/>
          <a:lstStyle>
            <a:lvl1pPr marL="0" indent="0">
              <a:buNone/>
              <a:defRPr sz="1300"/>
            </a:lvl1pPr>
            <a:lvl2pPr marL="415595" indent="0">
              <a:buNone/>
              <a:defRPr sz="1100"/>
            </a:lvl2pPr>
            <a:lvl3pPr marL="831190" indent="0">
              <a:buNone/>
              <a:defRPr sz="900"/>
            </a:lvl3pPr>
            <a:lvl4pPr marL="1246784" indent="0">
              <a:buNone/>
              <a:defRPr sz="800"/>
            </a:lvl4pPr>
            <a:lvl5pPr marL="1662379" indent="0">
              <a:buNone/>
              <a:defRPr sz="800"/>
            </a:lvl5pPr>
            <a:lvl6pPr marL="2077974" indent="0">
              <a:buNone/>
              <a:defRPr sz="800"/>
            </a:lvl6pPr>
            <a:lvl7pPr marL="2493569" indent="0">
              <a:buNone/>
              <a:defRPr sz="800"/>
            </a:lvl7pPr>
            <a:lvl8pPr marL="2909164" indent="0">
              <a:buNone/>
              <a:defRPr sz="800"/>
            </a:lvl8pPr>
            <a:lvl9pPr marL="3324758" indent="0">
              <a:buNone/>
              <a:defRPr sz="8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26AAC791-B866-4092-BD34-F20A7A475C3F}"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956976969"/>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023"/>
            <a:ext cx="5486977" cy="567171"/>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3353"/>
            <a:ext cx="5486977" cy="4114511"/>
          </a:xfrm>
        </p:spPr>
        <p:txBody>
          <a:bodyPr/>
          <a:lstStyle>
            <a:lvl1pPr marL="0" indent="0">
              <a:buNone/>
              <a:defRPr sz="2900"/>
            </a:lvl1pPr>
            <a:lvl2pPr marL="415595" indent="0">
              <a:buNone/>
              <a:defRPr sz="2500"/>
            </a:lvl2pPr>
            <a:lvl3pPr marL="831190" indent="0">
              <a:buNone/>
              <a:defRPr sz="2200"/>
            </a:lvl3pPr>
            <a:lvl4pPr marL="1246784" indent="0">
              <a:buNone/>
              <a:defRPr sz="1800"/>
            </a:lvl4pPr>
            <a:lvl5pPr marL="1662379" indent="0">
              <a:buNone/>
              <a:defRPr sz="1800"/>
            </a:lvl5pPr>
            <a:lvl6pPr marL="2077974" indent="0">
              <a:buNone/>
              <a:defRPr sz="1800"/>
            </a:lvl6pPr>
            <a:lvl7pPr marL="2493569" indent="0">
              <a:buNone/>
              <a:defRPr sz="1800"/>
            </a:lvl7pPr>
            <a:lvl8pPr marL="2909164" indent="0">
              <a:buNone/>
              <a:defRPr sz="1800"/>
            </a:lvl8pPr>
            <a:lvl9pPr marL="3324758"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2432" y="5367194"/>
            <a:ext cx="5486977" cy="805295"/>
          </a:xfrm>
        </p:spPr>
        <p:txBody>
          <a:bodyPr/>
          <a:lstStyle>
            <a:lvl1pPr marL="0" indent="0">
              <a:buNone/>
              <a:defRPr sz="1300"/>
            </a:lvl1pPr>
            <a:lvl2pPr marL="415595" indent="0">
              <a:buNone/>
              <a:defRPr sz="1100"/>
            </a:lvl2pPr>
            <a:lvl3pPr marL="831190" indent="0">
              <a:buNone/>
              <a:defRPr sz="900"/>
            </a:lvl3pPr>
            <a:lvl4pPr marL="1246784" indent="0">
              <a:buNone/>
              <a:defRPr sz="800"/>
            </a:lvl4pPr>
            <a:lvl5pPr marL="1662379" indent="0">
              <a:buNone/>
              <a:defRPr sz="800"/>
            </a:lvl5pPr>
            <a:lvl6pPr marL="2077974" indent="0">
              <a:buNone/>
              <a:defRPr sz="800"/>
            </a:lvl6pPr>
            <a:lvl7pPr marL="2493569" indent="0">
              <a:buNone/>
              <a:defRPr sz="800"/>
            </a:lvl7pPr>
            <a:lvl8pPr marL="2909164" indent="0">
              <a:buNone/>
              <a:defRPr sz="800"/>
            </a:lvl8pPr>
            <a:lvl9pPr marL="3324758" indent="0">
              <a:buNone/>
              <a:defRPr sz="800"/>
            </a:lvl9pPr>
          </a:lstStyle>
          <a:p>
            <a:pPr lvl="0"/>
            <a:r>
              <a:rPr lang="en-US" smtClean="0"/>
              <a:t>Click to edit Master text styles</a:t>
            </a:r>
          </a:p>
        </p:txBody>
      </p:sp>
      <p:sp>
        <p:nvSpPr>
          <p:cNvPr id="5" name="PAGE NUMBER"/>
          <p:cNvSpPr>
            <a:spLocks noGrp="1" noChangeArrowheads="1"/>
          </p:cNvSpPr>
          <p:nvPr>
            <p:ph type="sldNum" sz="quarter" idx="10"/>
            <p:custDataLst>
              <p:tags r:id="rId1"/>
            </p:custDataLst>
          </p:nvPr>
        </p:nvSpPr>
        <p:spPr>
          <a:ln/>
        </p:spPr>
        <p:txBody>
          <a:bodyPr/>
          <a:lstStyle>
            <a:lvl1pPr>
              <a:defRPr/>
            </a:lvl1pPr>
          </a:lstStyle>
          <a:p>
            <a:pPr>
              <a:defRPr/>
            </a:pPr>
            <a:fld id="{A48859AD-5D7A-4AB9-B47D-447C14962A7C}"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80024693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9E35F1-F72E-4E78-A48D-05742B71FE7B}" type="datetime6">
              <a:rPr lang="en-US" smtClean="0"/>
              <a:t>October 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26165443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9FC7F759-B266-4317-B697-CAD3C143FF06}"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108114868"/>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853" y="0"/>
            <a:ext cx="2086841" cy="6032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26307" cy="6032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AGE NUMBER"/>
          <p:cNvSpPr>
            <a:spLocks noGrp="1" noChangeArrowheads="1"/>
          </p:cNvSpPr>
          <p:nvPr>
            <p:ph type="sldNum" sz="quarter" idx="10"/>
            <p:custDataLst>
              <p:tags r:id="rId1"/>
            </p:custDataLst>
          </p:nvPr>
        </p:nvSpPr>
        <p:spPr>
          <a:ln/>
        </p:spPr>
        <p:txBody>
          <a:bodyPr/>
          <a:lstStyle>
            <a:lvl1pPr>
              <a:defRPr/>
            </a:lvl1pPr>
          </a:lstStyle>
          <a:p>
            <a:pPr>
              <a:defRPr/>
            </a:pPr>
            <a:fld id="{C89CDCED-8906-42A3-9E0B-B0D77CC111C8}" type="slidenum">
              <a:rPr lang="zh-TW" altLang="en-US">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969171519"/>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cSld name="1_Title Slide">
    <p:bg bwMode="ltGray">
      <p:bgPr>
        <a:solidFill>
          <a:schemeClr val="bg1"/>
        </a:solidFill>
        <a:effectLst/>
      </p:bgPr>
    </p:bg>
    <p:spTree>
      <p:nvGrpSpPr>
        <p:cNvPr id="1" name=""/>
        <p:cNvGrpSpPr/>
        <p:nvPr/>
      </p:nvGrpSpPr>
      <p:grpSpPr>
        <a:xfrm>
          <a:off x="0" y="0"/>
          <a:ext cx="0" cy="0"/>
          <a:chOff x="0" y="0"/>
          <a:chExt cx="0" cy="0"/>
        </a:xfrm>
      </p:grpSpPr>
      <p:pic>
        <p:nvPicPr>
          <p:cNvPr id="3" name="Picture 4" descr="urgbx1"/>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1000" y="6354330"/>
            <a:ext cx="604694" cy="230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
        <p:nvSpPr>
          <p:cNvPr id="1217538" name="DIVIDER NUMBER"/>
          <p:cNvSpPr>
            <a:spLocks noGrp="1" noChangeArrowheads="1"/>
          </p:cNvSpPr>
          <p:nvPr>
            <p:ph type="ctrTitle"/>
          </p:nvPr>
        </p:nvSpPr>
        <p:spPr bwMode="gray">
          <a:xfrm>
            <a:off x="751898" y="1218046"/>
            <a:ext cx="6347114" cy="1366694"/>
          </a:xfrm>
          <a:extLst>
            <a:ext uri="{909E8E84-426E-40DD-AFC4-6F175D3DCCD1}">
              <a14:hiddenFill xmlns:a14="http://schemas.microsoft.com/office/drawing/2010/main">
                <a:solidFill>
                  <a:srgbClr val="193D85"/>
                </a:solidFill>
              </a14:hiddenFill>
            </a:ext>
            <a:ext uri="{91240B29-F687-4F45-9708-019B960494DF}">
              <a14:hiddenLine xmlns:a14="http://schemas.microsoft.com/office/drawing/2010/main" w="9525" algn="ctr">
                <a:solidFill>
                  <a:schemeClr val="tx1"/>
                </a:solidFill>
                <a:miter lim="800000"/>
                <a:headEnd/>
                <a:tailEnd/>
              </a14:hiddenLine>
            </a:ext>
          </a:extLst>
        </p:spPr>
        <p:txBody>
          <a:bodyPr/>
          <a:lstStyle>
            <a:lvl1pPr>
              <a:defRPr sz="2400"/>
            </a:lvl1pPr>
          </a:lstStyle>
          <a:p>
            <a:pPr lvl="0"/>
            <a:r>
              <a:rPr lang="en-US" altLang="zh-TW" noProof="0" smtClean="0"/>
              <a:t>Click to edit Master title style</a:t>
            </a:r>
            <a:endParaRPr lang="en-GB" altLang="zh-TW" noProof="0" smtClean="0"/>
          </a:p>
        </p:txBody>
      </p:sp>
    </p:spTree>
    <p:extLst>
      <p:ext uri="{BB962C8B-B14F-4D97-AF65-F5344CB8AC3E}">
        <p14:creationId xmlns:p14="http://schemas.microsoft.com/office/powerpoint/2010/main" val="209474738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F61EC-63E5-4456-A665-AB3E545D7862}" type="datetime6">
              <a:rPr lang="en-US" smtClean="0"/>
              <a:t>October 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360274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3C02C-1318-40F5-BC15-A0D75CD811CE}" type="datetime6">
              <a:rPr lang="en-US" smtClean="0"/>
              <a:t>October 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216702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7F14FE-48DA-468E-98C4-9E88D17DAF99}" type="datetime6">
              <a:rPr lang="en-US" smtClean="0"/>
              <a:t>October 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254701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9" indent="0">
              <a:buNone/>
              <a:defRPr sz="1000"/>
            </a:lvl3pPr>
            <a:lvl4pPr marL="1371463" indent="0">
              <a:buNone/>
              <a:defRPr sz="900"/>
            </a:lvl4pPr>
            <a:lvl5pPr marL="1828617" indent="0">
              <a:buNone/>
              <a:defRPr sz="900"/>
            </a:lvl5pPr>
            <a:lvl6pPr marL="2285771" indent="0">
              <a:buNone/>
              <a:defRPr sz="900"/>
            </a:lvl6pPr>
            <a:lvl7pPr marL="2742926" indent="0">
              <a:buNone/>
              <a:defRPr sz="900"/>
            </a:lvl7pPr>
            <a:lvl8pPr marL="3200080" indent="0">
              <a:buNone/>
              <a:defRPr sz="900"/>
            </a:lvl8pPr>
            <a:lvl9pPr marL="3657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C1A57-5346-4DDD-96FC-B049485FFF73}" type="datetime6">
              <a:rPr lang="en-US" smtClean="0"/>
              <a:t>October 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5FF13-9173-4C53-91B6-B7326082ACCE}" type="slidenum">
              <a:rPr lang="en-US" smtClean="0"/>
              <a:t>‹#›</a:t>
            </a:fld>
            <a:endParaRPr lang="en-US"/>
          </a:p>
        </p:txBody>
      </p:sp>
    </p:spTree>
    <p:extLst>
      <p:ext uri="{BB962C8B-B14F-4D97-AF65-F5344CB8AC3E}">
        <p14:creationId xmlns:p14="http://schemas.microsoft.com/office/powerpoint/2010/main" val="3625491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theme" Target="../theme/theme3.xml"/><Relationship Id="rId14" Type="http://schemas.openxmlformats.org/officeDocument/2006/relationships/tags" Target="../tags/tag159.xml"/><Relationship Id="rId15" Type="http://schemas.openxmlformats.org/officeDocument/2006/relationships/tags" Target="../tags/tag160.xml"/><Relationship Id="rId16" Type="http://schemas.openxmlformats.org/officeDocument/2006/relationships/tags" Target="../tags/tag161.xml"/><Relationship Id="rId17" Type="http://schemas.openxmlformats.org/officeDocument/2006/relationships/tags" Target="../tags/tag162.xml"/><Relationship Id="rId18" Type="http://schemas.openxmlformats.org/officeDocument/2006/relationships/tags" Target="../tags/tag163.xml"/><Relationship Id="rId19" Type="http://schemas.openxmlformats.org/officeDocument/2006/relationships/image" Target="../media/image2.jpe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theme" Target="../theme/theme4.xml"/><Relationship Id="rId14" Type="http://schemas.openxmlformats.org/officeDocument/2006/relationships/tags" Target="../tags/tag176.xml"/><Relationship Id="rId15" Type="http://schemas.openxmlformats.org/officeDocument/2006/relationships/tags" Target="../tags/tag177.xml"/><Relationship Id="rId16" Type="http://schemas.openxmlformats.org/officeDocument/2006/relationships/tags" Target="../tags/tag178.xml"/><Relationship Id="rId17" Type="http://schemas.openxmlformats.org/officeDocument/2006/relationships/tags" Target="../tags/tag179.xml"/><Relationship Id="rId18" Type="http://schemas.openxmlformats.org/officeDocument/2006/relationships/tags" Target="../tags/tag180.xml"/><Relationship Id="rId19" Type="http://schemas.openxmlformats.org/officeDocument/2006/relationships/image" Target="../media/image2.jpeg"/><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1" tIns="45715" rIns="91431"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1" tIns="45715" rIns="91431"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31" tIns="45715" rIns="91431" bIns="45715" rtlCol="0" anchor="ctr"/>
          <a:lstStyle>
            <a:lvl1pPr algn="l">
              <a:defRPr sz="1200">
                <a:solidFill>
                  <a:schemeClr val="tx1">
                    <a:tint val="75000"/>
                  </a:schemeClr>
                </a:solidFill>
              </a:defRPr>
            </a:lvl1pPr>
          </a:lstStyle>
          <a:p>
            <a:fld id="{E965FC7C-D3FB-4BD3-A937-B10FBE410178}" type="datetime6">
              <a:rPr lang="en-US" smtClean="0"/>
              <a:t>October 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1" tIns="45715" rIns="91431"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1" tIns="45715" rIns="91431" bIns="45715" rtlCol="0" anchor="ctr"/>
          <a:lstStyle>
            <a:lvl1pPr algn="r">
              <a:defRPr sz="1200">
                <a:solidFill>
                  <a:schemeClr val="tx1">
                    <a:tint val="75000"/>
                  </a:schemeClr>
                </a:solidFill>
              </a:defRPr>
            </a:lvl1pPr>
          </a:lstStyle>
          <a:p>
            <a:fld id="{8165FF13-9173-4C53-91B6-B7326082ACCE}" type="slidenum">
              <a:rPr lang="en-US" smtClean="0"/>
              <a:t>‹#›</a:t>
            </a:fld>
            <a:endParaRPr lang="en-US"/>
          </a:p>
        </p:txBody>
      </p:sp>
    </p:spTree>
    <p:extLst>
      <p:ext uri="{BB962C8B-B14F-4D97-AF65-F5344CB8AC3E}">
        <p14:creationId xmlns:p14="http://schemas.microsoft.com/office/powerpoint/2010/main" val="1198722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6" r:id="rId13"/>
  </p:sldLayoutIdLst>
  <p:hf sldNum="0" hdr="0" ftr="0"/>
  <p:txStyles>
    <p:titleStyle>
      <a:lvl1pPr algn="ctr" defTabSz="914309"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0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6" indent="-285721" algn="l" defTabSz="91430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6" indent="-228577" algn="l" defTabSz="91430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4"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9"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3"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7"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1" indent="-228577" algn="l" defTabSz="91430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382385" y="1687485"/>
            <a:ext cx="8354291" cy="4330931"/>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p:cNvSpPr>
            <a:spLocks noGrp="1"/>
          </p:cNvSpPr>
          <p:nvPr>
            <p:ph type="title"/>
          </p:nvPr>
        </p:nvSpPr>
        <p:spPr>
          <a:xfrm>
            <a:off x="382385" y="1"/>
            <a:ext cx="8354291" cy="856211"/>
          </a:xfrm>
          <a:prstGeom prst="rect">
            <a:avLst/>
          </a:prstGeom>
        </p:spPr>
        <p:txBody>
          <a:bodyPr vert="horz" lIns="0" tIns="0" rIns="0" bIns="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8586934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03" r:id="rId15"/>
  </p:sldLayoutIdLst>
  <p:timing>
    <p:tnLst>
      <p:par>
        <p:cTn id="1" dur="indefinite" restart="never" nodeType="tmRoot"/>
      </p:par>
    </p:tnLst>
  </p:timing>
  <p:hf sldNum="0" hdr="0" ftr="0"/>
  <p:txStyles>
    <p:titleStyle>
      <a:lvl1pPr algn="l" defTabSz="913912" rtl="0" eaLnBrk="1" latinLnBrk="0" hangingPunct="1">
        <a:lnSpc>
          <a:spcPts val="2909"/>
        </a:lnSpc>
        <a:spcBef>
          <a:spcPct val="0"/>
        </a:spcBef>
        <a:buNone/>
        <a:defRPr sz="2900" kern="1200">
          <a:solidFill>
            <a:schemeClr val="tx1"/>
          </a:solidFill>
          <a:latin typeface="Frutiger 45 Light" panose="020B0603020202020204" pitchFamily="34" charset="0"/>
          <a:ea typeface="+mj-ea"/>
          <a:cs typeface="+mj-cs"/>
        </a:defRPr>
      </a:lvl1pPr>
    </p:titleStyle>
    <p:bodyStyle>
      <a:lvl1pPr marL="213549" indent="-213549" algn="l" defTabSz="913912" rtl="0" eaLnBrk="1" latinLnBrk="0" hangingPunct="1">
        <a:spcBef>
          <a:spcPts val="1273"/>
        </a:spcBef>
        <a:buClr>
          <a:schemeClr val="tx2"/>
        </a:buClr>
        <a:buSzPct val="100000"/>
        <a:buFont typeface="Symbol" pitchFamily="18" charset="2"/>
        <a:buChar char="·"/>
        <a:defRPr sz="1600" b="0" kern="1200">
          <a:solidFill>
            <a:schemeClr val="tx1"/>
          </a:solidFill>
          <a:latin typeface="+mn-lt"/>
          <a:ea typeface="+mn-ea"/>
          <a:cs typeface="+mn-cs"/>
        </a:defRPr>
      </a:lvl1pPr>
      <a:lvl2pPr marL="415554" indent="-202005" algn="l" defTabSz="913912" rtl="0" eaLnBrk="1" latinLnBrk="0" hangingPunct="1">
        <a:spcBef>
          <a:spcPts val="636"/>
        </a:spcBef>
        <a:buClr>
          <a:schemeClr val="tx1"/>
        </a:buClr>
        <a:buFont typeface="Arial" pitchFamily="34" charset="0"/>
        <a:buChar char="–"/>
        <a:defRPr sz="1500" kern="1200">
          <a:solidFill>
            <a:schemeClr val="tx1"/>
          </a:solidFill>
          <a:latin typeface="+mn-lt"/>
          <a:ea typeface="+mn-ea"/>
          <a:cs typeface="+mn-cs"/>
        </a:defRPr>
      </a:lvl2pPr>
      <a:lvl3pPr marL="629101" indent="-213549" algn="l" defTabSz="913912" rtl="0" eaLnBrk="1" latinLnBrk="0" hangingPunct="1">
        <a:spcBef>
          <a:spcPts val="636"/>
        </a:spcBef>
        <a:buClr>
          <a:schemeClr val="tx1"/>
        </a:buClr>
        <a:buFont typeface="Arial" pitchFamily="34" charset="0"/>
        <a:buChar char="–"/>
        <a:defRPr sz="1500" kern="1200">
          <a:solidFill>
            <a:schemeClr val="tx1"/>
          </a:solidFill>
          <a:latin typeface="+mn-lt"/>
          <a:ea typeface="+mn-ea"/>
          <a:cs typeface="+mn-cs"/>
        </a:defRPr>
      </a:lvl3pPr>
      <a:lvl4pPr marL="831107" indent="-202005" algn="l" defTabSz="913912" rtl="0" eaLnBrk="1" latinLnBrk="0" hangingPunct="1">
        <a:spcBef>
          <a:spcPts val="273"/>
        </a:spcBef>
        <a:buClr>
          <a:schemeClr val="tx1"/>
        </a:buClr>
        <a:buSzPct val="84000"/>
        <a:buFont typeface="Arial" pitchFamily="34" charset="0"/>
        <a:buChar char="–"/>
        <a:defRPr sz="1500" kern="1200">
          <a:solidFill>
            <a:schemeClr val="tx1"/>
          </a:solidFill>
          <a:latin typeface="+mn-lt"/>
          <a:ea typeface="+mn-ea"/>
          <a:cs typeface="+mn-cs"/>
        </a:defRPr>
      </a:lvl4pPr>
      <a:lvl5pPr marL="1044655" indent="-213549" algn="l" defTabSz="913912" rtl="0" eaLnBrk="1" latinLnBrk="0" hangingPunct="1">
        <a:spcBef>
          <a:spcPts val="273"/>
        </a:spcBef>
        <a:buClr>
          <a:schemeClr val="tx1"/>
        </a:buClr>
        <a:buSzPct val="84000"/>
        <a:buFont typeface="Arial" pitchFamily="34" charset="0"/>
        <a:buChar char="–"/>
        <a:defRPr sz="1500" kern="1200">
          <a:solidFill>
            <a:schemeClr val="tx1"/>
          </a:solidFill>
          <a:latin typeface="+mn-lt"/>
          <a:ea typeface="+mn-ea"/>
          <a:cs typeface="+mn-cs"/>
        </a:defRPr>
      </a:lvl5pPr>
      <a:lvl6pPr marL="1047194" indent="-216087" algn="l" defTabSz="913912"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6pPr>
      <a:lvl7pPr marL="1047194" indent="-216087" algn="l" defTabSz="913912"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7pPr>
      <a:lvl8pPr marL="1047194" indent="-216087" algn="l" defTabSz="913912"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8pPr>
      <a:lvl9pPr marL="1047194" indent="-216087" algn="l" defTabSz="913912" rtl="0" eaLnBrk="1" latinLnBrk="0" hangingPunct="1">
        <a:spcBef>
          <a:spcPts val="273"/>
        </a:spcBef>
        <a:buClr>
          <a:schemeClr val="tx1"/>
        </a:buClr>
        <a:buSzPct val="84000"/>
        <a:buFont typeface="Frutiger 55 Roman" pitchFamily="34" charset="0"/>
        <a:buChar char="–"/>
        <a:defRPr sz="1500" kern="1200">
          <a:solidFill>
            <a:schemeClr val="tx1"/>
          </a:solidFill>
          <a:latin typeface="+mn-lt"/>
          <a:ea typeface="+mn-ea"/>
          <a:cs typeface="+mn-cs"/>
        </a:defRPr>
      </a:lvl9pPr>
    </p:bodyStyle>
    <p:otherStyle>
      <a:defPPr>
        <a:defRPr lang="en-US"/>
      </a:defPPr>
      <a:lvl1pPr marL="0" algn="l" defTabSz="913912" rtl="0" eaLnBrk="1" latinLnBrk="0" hangingPunct="1">
        <a:defRPr sz="1800" kern="1200">
          <a:solidFill>
            <a:schemeClr val="tx1"/>
          </a:solidFill>
          <a:latin typeface="+mn-lt"/>
          <a:ea typeface="+mn-ea"/>
          <a:cs typeface="+mn-cs"/>
        </a:defRPr>
      </a:lvl1pPr>
      <a:lvl2pPr marL="456956" algn="l" defTabSz="913912" rtl="0" eaLnBrk="1" latinLnBrk="0" hangingPunct="1">
        <a:defRPr sz="1800" kern="1200">
          <a:solidFill>
            <a:schemeClr val="tx1"/>
          </a:solidFill>
          <a:latin typeface="+mn-lt"/>
          <a:ea typeface="+mn-ea"/>
          <a:cs typeface="+mn-cs"/>
        </a:defRPr>
      </a:lvl2pPr>
      <a:lvl3pPr marL="913912" algn="l" defTabSz="913912" rtl="0" eaLnBrk="1" latinLnBrk="0" hangingPunct="1">
        <a:defRPr sz="1800" kern="1200">
          <a:solidFill>
            <a:schemeClr val="tx1"/>
          </a:solidFill>
          <a:latin typeface="+mn-lt"/>
          <a:ea typeface="+mn-ea"/>
          <a:cs typeface="+mn-cs"/>
        </a:defRPr>
      </a:lvl3pPr>
      <a:lvl4pPr marL="1370869" algn="l" defTabSz="913912" rtl="0" eaLnBrk="1" latinLnBrk="0" hangingPunct="1">
        <a:defRPr sz="1800" kern="1200">
          <a:solidFill>
            <a:schemeClr val="tx1"/>
          </a:solidFill>
          <a:latin typeface="+mn-lt"/>
          <a:ea typeface="+mn-ea"/>
          <a:cs typeface="+mn-cs"/>
        </a:defRPr>
      </a:lvl4pPr>
      <a:lvl5pPr marL="1827824" algn="l" defTabSz="913912" rtl="0" eaLnBrk="1" latinLnBrk="0" hangingPunct="1">
        <a:defRPr sz="1800" kern="1200">
          <a:solidFill>
            <a:schemeClr val="tx1"/>
          </a:solidFill>
          <a:latin typeface="+mn-lt"/>
          <a:ea typeface="+mn-ea"/>
          <a:cs typeface="+mn-cs"/>
        </a:defRPr>
      </a:lvl5pPr>
      <a:lvl6pPr marL="2284781" algn="l" defTabSz="913912" rtl="0" eaLnBrk="1" latinLnBrk="0" hangingPunct="1">
        <a:defRPr sz="1800" kern="1200">
          <a:solidFill>
            <a:schemeClr val="tx1"/>
          </a:solidFill>
          <a:latin typeface="+mn-lt"/>
          <a:ea typeface="+mn-ea"/>
          <a:cs typeface="+mn-cs"/>
        </a:defRPr>
      </a:lvl6pPr>
      <a:lvl7pPr marL="2741735" algn="l" defTabSz="913912" rtl="0" eaLnBrk="1" latinLnBrk="0" hangingPunct="1">
        <a:defRPr sz="1800" kern="1200">
          <a:solidFill>
            <a:schemeClr val="tx1"/>
          </a:solidFill>
          <a:latin typeface="+mn-lt"/>
          <a:ea typeface="+mn-ea"/>
          <a:cs typeface="+mn-cs"/>
        </a:defRPr>
      </a:lvl7pPr>
      <a:lvl8pPr marL="3198692" algn="l" defTabSz="913912" rtl="0" eaLnBrk="1" latinLnBrk="0" hangingPunct="1">
        <a:defRPr sz="1800" kern="1200">
          <a:solidFill>
            <a:schemeClr val="tx1"/>
          </a:solidFill>
          <a:latin typeface="+mn-lt"/>
          <a:ea typeface="+mn-ea"/>
          <a:cs typeface="+mn-cs"/>
        </a:defRPr>
      </a:lvl8pPr>
      <a:lvl9pPr marL="3655647" algn="l" defTabSz="9139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AGE HEADING"/>
          <p:cNvSpPr>
            <a:spLocks noGrp="1" noChangeArrowheads="1"/>
          </p:cNvSpPr>
          <p:nvPr>
            <p:ph type="title"/>
            <p:custDataLst>
              <p:tags r:id="rId14"/>
            </p:custDataLst>
          </p:nvPr>
        </p:nvSpPr>
        <p:spPr bwMode="black">
          <a:xfrm>
            <a:off x="381000" y="0"/>
            <a:ext cx="8351694" cy="85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zh-TW" smtClean="0"/>
              <a:t>Click to edit Master title style</a:t>
            </a:r>
          </a:p>
        </p:txBody>
      </p:sp>
      <p:sp>
        <p:nvSpPr>
          <p:cNvPr id="1027" name="BODY TEXT"/>
          <p:cNvSpPr>
            <a:spLocks noGrp="1" noChangeArrowheads="1"/>
          </p:cNvSpPr>
          <p:nvPr>
            <p:ph type="body" idx="1"/>
            <p:custDataLst>
              <p:tags r:id="rId15"/>
            </p:custDataLst>
          </p:nvPr>
        </p:nvSpPr>
        <p:spPr bwMode="gray">
          <a:xfrm>
            <a:off x="381002" y="1528330"/>
            <a:ext cx="6896966" cy="450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THIN BLUE LINE"/>
          <p:cNvSpPr>
            <a:spLocks noChangeShapeType="1"/>
          </p:cNvSpPr>
          <p:nvPr>
            <p:custDataLst>
              <p:tags r:id="rId16"/>
            </p:custDataLst>
          </p:nvPr>
        </p:nvSpPr>
        <p:spPr bwMode="gray">
          <a:xfrm>
            <a:off x="381000" y="938068"/>
            <a:ext cx="83516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11" tIns="41555" rIns="83111" bIns="41555" anchor="ctr"/>
          <a:lstStyle/>
          <a:p>
            <a:pPr fontAlgn="base">
              <a:spcBef>
                <a:spcPct val="0"/>
              </a:spcBef>
              <a:spcAft>
                <a:spcPct val="0"/>
              </a:spcAft>
            </a:pPr>
            <a:endParaRPr lang="en-US" sz="1500">
              <a:solidFill>
                <a:srgbClr val="000000"/>
              </a:solidFill>
            </a:endParaRPr>
          </a:p>
        </p:txBody>
      </p:sp>
      <p:sp>
        <p:nvSpPr>
          <p:cNvPr id="983045" name="PAGE NUMBER"/>
          <p:cNvSpPr>
            <a:spLocks noGrp="1" noChangeArrowheads="1"/>
          </p:cNvSpPr>
          <p:nvPr>
            <p:ph type="sldNum" sz="quarter" idx="4"/>
            <p:custDataLst>
              <p:tags r:id="rId17"/>
            </p:custDataLst>
          </p:nvPr>
        </p:nvSpPr>
        <p:spPr bwMode="black">
          <a:xfrm>
            <a:off x="8367568" y="6231661"/>
            <a:ext cx="375227" cy="34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914795">
              <a:spcBef>
                <a:spcPct val="0"/>
              </a:spcBef>
              <a:defRPr sz="600">
                <a:ea typeface="ヒラギノ角ゴ Pro W3" pitchFamily="-109" charset="-128"/>
                <a:cs typeface="+mn-cs"/>
              </a:defRPr>
            </a:lvl1pPr>
          </a:lstStyle>
          <a:p>
            <a:pPr fontAlgn="base">
              <a:spcAft>
                <a:spcPct val="0"/>
              </a:spcAft>
              <a:defRPr/>
            </a:pPr>
            <a:fld id="{D2B9097D-3E00-4204-A71A-3589A6FE643F}" type="slidenum">
              <a:rPr lang="zh-TW" altLang="en-US">
                <a:solidFill>
                  <a:srgbClr val="000000"/>
                </a:solidFill>
              </a:rPr>
              <a:pPr fontAlgn="base">
                <a:spcAft>
                  <a:spcPct val="0"/>
                </a:spcAft>
                <a:defRPr/>
              </a:pPr>
              <a:t>‹#›</a:t>
            </a:fld>
            <a:endParaRPr lang="en-US" altLang="zh-TW">
              <a:solidFill>
                <a:srgbClr val="000000"/>
              </a:solidFill>
            </a:endParaRPr>
          </a:p>
        </p:txBody>
      </p:sp>
      <p:pic>
        <p:nvPicPr>
          <p:cNvPr id="1030" name="Picture 8" descr="urgbx1"/>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81000" y="6354331"/>
            <a:ext cx="604694" cy="230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Tree>
    <p:extLst>
      <p:ext uri="{BB962C8B-B14F-4D97-AF65-F5344CB8AC3E}">
        <p14:creationId xmlns:p14="http://schemas.microsoft.com/office/powerpoint/2010/main" val="20652164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ransition advClick="0"/>
  <p:hf sldNum="0" hdr="0" ftr="0"/>
  <p:txStyles>
    <p:titleStyle>
      <a:lvl1pPr algn="l" defTabSz="914795" rtl="0" eaLnBrk="0" fontAlgn="base" hangingPunct="0">
        <a:spcBef>
          <a:spcPct val="0"/>
        </a:spcBef>
        <a:spcAft>
          <a:spcPct val="0"/>
        </a:spcAft>
        <a:defRPr sz="2200">
          <a:solidFill>
            <a:schemeClr val="tx1"/>
          </a:solidFill>
          <a:latin typeface="+mj-lt"/>
          <a:ea typeface="+mj-ea"/>
          <a:cs typeface="+mj-cs"/>
        </a:defRPr>
      </a:lvl1pPr>
      <a:lvl2pPr algn="l" defTabSz="914795"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2pPr>
      <a:lvl3pPr algn="l" defTabSz="914795"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3pPr>
      <a:lvl4pPr algn="l" defTabSz="914795"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4pPr>
      <a:lvl5pPr algn="l" defTabSz="914795"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5pPr>
      <a:lvl6pPr marL="415554" algn="l" defTabSz="914795"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6pPr>
      <a:lvl7pPr marL="831107" algn="l" defTabSz="914795"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7pPr>
      <a:lvl8pPr marL="1246659" algn="l" defTabSz="914795"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8pPr>
      <a:lvl9pPr marL="1662213" algn="l" defTabSz="914795"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9pPr>
    </p:titleStyle>
    <p:bodyStyle>
      <a:lvl1pPr marL="311665" indent="-311665" algn="l" defTabSz="914795" rtl="0" eaLnBrk="0" fontAlgn="base" hangingPunct="0">
        <a:spcBef>
          <a:spcPct val="100000"/>
        </a:spcBef>
        <a:spcAft>
          <a:spcPct val="0"/>
        </a:spcAft>
        <a:buClr>
          <a:srgbClr val="5B77CC"/>
        </a:buClr>
        <a:buSzPct val="25000"/>
        <a:buFont typeface="Symbol" pitchFamily="18" charset="2"/>
        <a:defRPr sz="1000">
          <a:solidFill>
            <a:schemeClr val="tx1"/>
          </a:solidFill>
          <a:latin typeface="+mn-lt"/>
          <a:ea typeface="+mn-ea"/>
          <a:cs typeface="+mn-cs"/>
        </a:defRPr>
      </a:lvl1pPr>
      <a:lvl2pPr marL="1443" indent="414110" algn="l" defTabSz="914795" rtl="0" eaLnBrk="0" fontAlgn="base" hangingPunct="0">
        <a:spcBef>
          <a:spcPct val="50000"/>
        </a:spcBef>
        <a:spcAft>
          <a:spcPct val="0"/>
        </a:spcAft>
        <a:buClr>
          <a:schemeClr val="tx1"/>
        </a:buClr>
        <a:buSzPct val="25000"/>
        <a:defRPr sz="1000">
          <a:solidFill>
            <a:schemeClr val="tx1"/>
          </a:solidFill>
          <a:latin typeface="+mn-lt"/>
          <a:ea typeface="+mn-ea"/>
          <a:cs typeface="+mn-cs"/>
        </a:defRPr>
      </a:lvl2pPr>
      <a:lvl3pPr marL="207776" indent="-204890" algn="l" defTabSz="914795" rtl="0" eaLnBrk="0" fontAlgn="base" hangingPunct="0">
        <a:spcBef>
          <a:spcPct val="50000"/>
        </a:spcBef>
        <a:spcAft>
          <a:spcPct val="0"/>
        </a:spcAft>
        <a:buClr>
          <a:srgbClr val="E60000"/>
        </a:buClr>
        <a:buFont typeface="Symbol" pitchFamily="18" charset="2"/>
        <a:buChar char="·"/>
        <a:defRPr sz="1000">
          <a:solidFill>
            <a:schemeClr val="tx1"/>
          </a:solidFill>
          <a:latin typeface="+mn-lt"/>
          <a:ea typeface="+mn-ea"/>
          <a:cs typeface="+mn-cs"/>
        </a:defRPr>
      </a:lvl3pPr>
      <a:lvl4pPr marL="415554" indent="-206335" algn="l" defTabSz="914795" rtl="0" eaLnBrk="0" fontAlgn="base" hangingPunct="0">
        <a:spcBef>
          <a:spcPct val="25000"/>
        </a:spcBef>
        <a:spcAft>
          <a:spcPct val="0"/>
        </a:spcAft>
        <a:buClr>
          <a:schemeClr val="tx1"/>
        </a:buClr>
        <a:buSzPct val="84000"/>
        <a:buChar char="–"/>
        <a:defRPr sz="1000">
          <a:solidFill>
            <a:schemeClr val="tx1"/>
          </a:solidFill>
          <a:latin typeface="+mn-lt"/>
          <a:ea typeface="+mn-ea"/>
          <a:cs typeface="+mn-cs"/>
        </a:defRPr>
      </a:lvl4pPr>
      <a:lvl5pPr marL="621888" indent="-204890" algn="l" defTabSz="914795" rtl="0" eaLnBrk="0" fontAlgn="base" hangingPunct="0">
        <a:spcBef>
          <a:spcPct val="25000"/>
        </a:spcBef>
        <a:spcAft>
          <a:spcPct val="0"/>
        </a:spcAft>
        <a:buClr>
          <a:schemeClr val="tx1"/>
        </a:buClr>
        <a:buSzPct val="84000"/>
        <a:buChar char="–"/>
        <a:defRPr sz="1000">
          <a:solidFill>
            <a:schemeClr val="tx1"/>
          </a:solidFill>
          <a:latin typeface="+mn-lt"/>
          <a:ea typeface="+mn-ea"/>
          <a:cs typeface="+mn-cs"/>
        </a:defRPr>
      </a:lvl5pPr>
      <a:lvl6pPr marL="1037440" indent="-204890" algn="l" defTabSz="914795"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6pPr>
      <a:lvl7pPr marL="1452994" indent="-204890" algn="l" defTabSz="914795"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7pPr>
      <a:lvl8pPr marL="1868547" indent="-204890" algn="l" defTabSz="914795"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8pPr>
      <a:lvl9pPr marL="2284101" indent="-204890" algn="l" defTabSz="914795"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9pPr>
    </p:bodyStyle>
    <p:otherStyle>
      <a:defPPr>
        <a:defRPr lang="en-US"/>
      </a:defPPr>
      <a:lvl1pPr marL="0" algn="l" defTabSz="831107" rtl="0" eaLnBrk="1" latinLnBrk="0" hangingPunct="1">
        <a:defRPr sz="1600" kern="1200">
          <a:solidFill>
            <a:schemeClr val="tx1"/>
          </a:solidFill>
          <a:latin typeface="+mn-lt"/>
          <a:ea typeface="+mn-ea"/>
          <a:cs typeface="+mn-cs"/>
        </a:defRPr>
      </a:lvl1pPr>
      <a:lvl2pPr marL="415554" algn="l" defTabSz="831107" rtl="0" eaLnBrk="1" latinLnBrk="0" hangingPunct="1">
        <a:defRPr sz="1600" kern="1200">
          <a:solidFill>
            <a:schemeClr val="tx1"/>
          </a:solidFill>
          <a:latin typeface="+mn-lt"/>
          <a:ea typeface="+mn-ea"/>
          <a:cs typeface="+mn-cs"/>
        </a:defRPr>
      </a:lvl2pPr>
      <a:lvl3pPr marL="831107" algn="l" defTabSz="831107" rtl="0" eaLnBrk="1" latinLnBrk="0" hangingPunct="1">
        <a:defRPr sz="1600" kern="1200">
          <a:solidFill>
            <a:schemeClr val="tx1"/>
          </a:solidFill>
          <a:latin typeface="+mn-lt"/>
          <a:ea typeface="+mn-ea"/>
          <a:cs typeface="+mn-cs"/>
        </a:defRPr>
      </a:lvl3pPr>
      <a:lvl4pPr marL="1246659" algn="l" defTabSz="831107" rtl="0" eaLnBrk="1" latinLnBrk="0" hangingPunct="1">
        <a:defRPr sz="1600" kern="1200">
          <a:solidFill>
            <a:schemeClr val="tx1"/>
          </a:solidFill>
          <a:latin typeface="+mn-lt"/>
          <a:ea typeface="+mn-ea"/>
          <a:cs typeface="+mn-cs"/>
        </a:defRPr>
      </a:lvl4pPr>
      <a:lvl5pPr marL="1662213" algn="l" defTabSz="831107" rtl="0" eaLnBrk="1" latinLnBrk="0" hangingPunct="1">
        <a:defRPr sz="1600" kern="1200">
          <a:solidFill>
            <a:schemeClr val="tx1"/>
          </a:solidFill>
          <a:latin typeface="+mn-lt"/>
          <a:ea typeface="+mn-ea"/>
          <a:cs typeface="+mn-cs"/>
        </a:defRPr>
      </a:lvl5pPr>
      <a:lvl6pPr marL="2077766" algn="l" defTabSz="831107" rtl="0" eaLnBrk="1" latinLnBrk="0" hangingPunct="1">
        <a:defRPr sz="1600" kern="1200">
          <a:solidFill>
            <a:schemeClr val="tx1"/>
          </a:solidFill>
          <a:latin typeface="+mn-lt"/>
          <a:ea typeface="+mn-ea"/>
          <a:cs typeface="+mn-cs"/>
        </a:defRPr>
      </a:lvl6pPr>
      <a:lvl7pPr marL="2493320" algn="l" defTabSz="831107" rtl="0" eaLnBrk="1" latinLnBrk="0" hangingPunct="1">
        <a:defRPr sz="1600" kern="1200">
          <a:solidFill>
            <a:schemeClr val="tx1"/>
          </a:solidFill>
          <a:latin typeface="+mn-lt"/>
          <a:ea typeface="+mn-ea"/>
          <a:cs typeface="+mn-cs"/>
        </a:defRPr>
      </a:lvl7pPr>
      <a:lvl8pPr marL="2908873" algn="l" defTabSz="831107" rtl="0" eaLnBrk="1" latinLnBrk="0" hangingPunct="1">
        <a:defRPr sz="1600" kern="1200">
          <a:solidFill>
            <a:schemeClr val="tx1"/>
          </a:solidFill>
          <a:latin typeface="+mn-lt"/>
          <a:ea typeface="+mn-ea"/>
          <a:cs typeface="+mn-cs"/>
        </a:defRPr>
      </a:lvl8pPr>
      <a:lvl9pPr marL="3324426" algn="l" defTabSz="831107"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PAGE HEADING"/>
          <p:cNvSpPr>
            <a:spLocks noGrp="1" noChangeArrowheads="1"/>
          </p:cNvSpPr>
          <p:nvPr>
            <p:ph type="title"/>
            <p:custDataLst>
              <p:tags r:id="rId14"/>
            </p:custDataLst>
          </p:nvPr>
        </p:nvSpPr>
        <p:spPr bwMode="black">
          <a:xfrm>
            <a:off x="381000" y="0"/>
            <a:ext cx="8351694" cy="85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zh-TW" smtClean="0"/>
              <a:t>Click to edit Master title style</a:t>
            </a:r>
          </a:p>
        </p:txBody>
      </p:sp>
      <p:sp>
        <p:nvSpPr>
          <p:cNvPr id="1027" name="BODY TEXT"/>
          <p:cNvSpPr>
            <a:spLocks noGrp="1" noChangeArrowheads="1"/>
          </p:cNvSpPr>
          <p:nvPr>
            <p:ph type="body" idx="1"/>
            <p:custDataLst>
              <p:tags r:id="rId15"/>
            </p:custDataLst>
          </p:nvPr>
        </p:nvSpPr>
        <p:spPr bwMode="gray">
          <a:xfrm>
            <a:off x="381001" y="1528330"/>
            <a:ext cx="6896966" cy="450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028" name="THIN BLUE LINE"/>
          <p:cNvSpPr>
            <a:spLocks noChangeShapeType="1"/>
          </p:cNvSpPr>
          <p:nvPr>
            <p:custDataLst>
              <p:tags r:id="rId16"/>
            </p:custDataLst>
          </p:nvPr>
        </p:nvSpPr>
        <p:spPr bwMode="gray">
          <a:xfrm>
            <a:off x="381000" y="938068"/>
            <a:ext cx="83516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19" tIns="41559" rIns="83119" bIns="41559" anchor="ctr"/>
          <a:lstStyle/>
          <a:p>
            <a:pPr defTabSz="914400" fontAlgn="base">
              <a:spcBef>
                <a:spcPct val="0"/>
              </a:spcBef>
              <a:spcAft>
                <a:spcPct val="0"/>
              </a:spcAft>
            </a:pPr>
            <a:endParaRPr lang="en-US" sz="1500">
              <a:solidFill>
                <a:srgbClr val="000000"/>
              </a:solidFill>
            </a:endParaRPr>
          </a:p>
        </p:txBody>
      </p:sp>
      <p:sp>
        <p:nvSpPr>
          <p:cNvPr id="983045" name="PAGE NUMBER"/>
          <p:cNvSpPr>
            <a:spLocks noGrp="1" noChangeArrowheads="1"/>
          </p:cNvSpPr>
          <p:nvPr>
            <p:ph type="sldNum" sz="quarter" idx="4"/>
            <p:custDataLst>
              <p:tags r:id="rId17"/>
            </p:custDataLst>
          </p:nvPr>
        </p:nvSpPr>
        <p:spPr bwMode="black">
          <a:xfrm>
            <a:off x="8367568" y="6231660"/>
            <a:ext cx="375227" cy="34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914886">
              <a:spcBef>
                <a:spcPct val="0"/>
              </a:spcBef>
              <a:defRPr sz="600">
                <a:ea typeface="ヒラギノ角ゴ Pro W3" pitchFamily="-109" charset="-128"/>
                <a:cs typeface="+mn-cs"/>
              </a:defRPr>
            </a:lvl1pPr>
          </a:lstStyle>
          <a:p>
            <a:pPr fontAlgn="base">
              <a:spcAft>
                <a:spcPct val="0"/>
              </a:spcAft>
              <a:defRPr/>
            </a:pPr>
            <a:fld id="{D2B9097D-3E00-4204-A71A-3589A6FE643F}" type="slidenum">
              <a:rPr lang="zh-TW" altLang="en-US">
                <a:solidFill>
                  <a:srgbClr val="000000"/>
                </a:solidFill>
              </a:rPr>
              <a:pPr fontAlgn="base">
                <a:spcAft>
                  <a:spcPct val="0"/>
                </a:spcAft>
                <a:defRPr/>
              </a:pPr>
              <a:t>‹#›</a:t>
            </a:fld>
            <a:endParaRPr lang="en-US" altLang="zh-TW">
              <a:solidFill>
                <a:srgbClr val="000000"/>
              </a:solidFill>
            </a:endParaRPr>
          </a:p>
        </p:txBody>
      </p:sp>
      <p:pic>
        <p:nvPicPr>
          <p:cNvPr id="1030" name="Picture 8" descr="urgbx1"/>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381000" y="6354330"/>
            <a:ext cx="604694" cy="2309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spTree>
    <p:extLst>
      <p:ext uri="{BB962C8B-B14F-4D97-AF65-F5344CB8AC3E}">
        <p14:creationId xmlns:p14="http://schemas.microsoft.com/office/powerpoint/2010/main" val="8322531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advClick="0"/>
  <p:hf sldNum="0" hdr="0" ftr="0"/>
  <p:txStyles>
    <p:titleStyle>
      <a:lvl1pPr algn="l" defTabSz="914886" rtl="0" eaLnBrk="0" fontAlgn="base" hangingPunct="0">
        <a:spcBef>
          <a:spcPct val="0"/>
        </a:spcBef>
        <a:spcAft>
          <a:spcPct val="0"/>
        </a:spcAft>
        <a:defRPr sz="2200">
          <a:solidFill>
            <a:schemeClr val="tx1"/>
          </a:solidFill>
          <a:latin typeface="+mj-lt"/>
          <a:ea typeface="+mj-ea"/>
          <a:cs typeface="+mj-cs"/>
        </a:defRPr>
      </a:lvl1pPr>
      <a:lvl2pPr algn="l" defTabSz="914886"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2pPr>
      <a:lvl3pPr algn="l" defTabSz="914886"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3pPr>
      <a:lvl4pPr algn="l" defTabSz="914886"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4pPr>
      <a:lvl5pPr algn="l" defTabSz="914886" rtl="0" eaLnBrk="0" fontAlgn="base" hangingPunct="0">
        <a:spcBef>
          <a:spcPct val="0"/>
        </a:spcBef>
        <a:spcAft>
          <a:spcPct val="0"/>
        </a:spcAft>
        <a:defRPr sz="2200">
          <a:solidFill>
            <a:schemeClr val="tx1"/>
          </a:solidFill>
          <a:latin typeface="UBSHeadline" pitchFamily="18" charset="0"/>
          <a:ea typeface="Arial Unicode MS" pitchFamily="34" charset="-128"/>
          <a:cs typeface="Arial" charset="0"/>
        </a:defRPr>
      </a:lvl5pPr>
      <a:lvl6pPr marL="415595" algn="l" defTabSz="914886"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6pPr>
      <a:lvl7pPr marL="831190" algn="l" defTabSz="914886"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7pPr>
      <a:lvl8pPr marL="1246784" algn="l" defTabSz="914886"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8pPr>
      <a:lvl9pPr marL="1662379" algn="l" defTabSz="914886" rtl="0" eaLnBrk="1" fontAlgn="base" hangingPunct="1">
        <a:spcBef>
          <a:spcPct val="0"/>
        </a:spcBef>
        <a:spcAft>
          <a:spcPct val="0"/>
        </a:spcAft>
        <a:defRPr sz="2200">
          <a:solidFill>
            <a:schemeClr val="tx1"/>
          </a:solidFill>
          <a:latin typeface="UBSHeadline" pitchFamily="18" charset="0"/>
          <a:ea typeface="Arial Unicode MS" pitchFamily="34" charset="-128"/>
          <a:cs typeface="Arial" charset="0"/>
        </a:defRPr>
      </a:lvl9pPr>
    </p:titleStyle>
    <p:bodyStyle>
      <a:lvl1pPr marL="311696" indent="-311696" algn="l" defTabSz="914886" rtl="0" eaLnBrk="0" fontAlgn="base" hangingPunct="0">
        <a:spcBef>
          <a:spcPct val="100000"/>
        </a:spcBef>
        <a:spcAft>
          <a:spcPct val="0"/>
        </a:spcAft>
        <a:buClr>
          <a:srgbClr val="5B77CC"/>
        </a:buClr>
        <a:buSzPct val="25000"/>
        <a:buFont typeface="Symbol" pitchFamily="18" charset="2"/>
        <a:defRPr sz="1000">
          <a:solidFill>
            <a:schemeClr val="tx1"/>
          </a:solidFill>
          <a:latin typeface="+mn-lt"/>
          <a:ea typeface="+mn-ea"/>
          <a:cs typeface="+mn-cs"/>
        </a:defRPr>
      </a:lvl1pPr>
      <a:lvl2pPr marL="1443" indent="414152" algn="l" defTabSz="914886" rtl="0" eaLnBrk="0" fontAlgn="base" hangingPunct="0">
        <a:spcBef>
          <a:spcPct val="50000"/>
        </a:spcBef>
        <a:spcAft>
          <a:spcPct val="0"/>
        </a:spcAft>
        <a:buClr>
          <a:schemeClr val="tx1"/>
        </a:buClr>
        <a:buSzPct val="25000"/>
        <a:defRPr sz="1000">
          <a:solidFill>
            <a:schemeClr val="tx1"/>
          </a:solidFill>
          <a:latin typeface="+mn-lt"/>
          <a:ea typeface="+mn-ea"/>
          <a:cs typeface="+mn-cs"/>
        </a:defRPr>
      </a:lvl2pPr>
      <a:lvl3pPr marL="207797" indent="-204911" algn="l" defTabSz="914886" rtl="0" eaLnBrk="0" fontAlgn="base" hangingPunct="0">
        <a:spcBef>
          <a:spcPct val="50000"/>
        </a:spcBef>
        <a:spcAft>
          <a:spcPct val="0"/>
        </a:spcAft>
        <a:buClr>
          <a:srgbClr val="E60000"/>
        </a:buClr>
        <a:buFont typeface="Symbol" pitchFamily="18" charset="2"/>
        <a:buChar char="·"/>
        <a:defRPr sz="1000">
          <a:solidFill>
            <a:schemeClr val="tx1"/>
          </a:solidFill>
          <a:latin typeface="+mn-lt"/>
          <a:ea typeface="+mn-ea"/>
          <a:cs typeface="+mn-cs"/>
        </a:defRPr>
      </a:lvl3pPr>
      <a:lvl4pPr marL="415595" indent="-206355" algn="l" defTabSz="914886" rtl="0" eaLnBrk="0" fontAlgn="base" hangingPunct="0">
        <a:spcBef>
          <a:spcPct val="25000"/>
        </a:spcBef>
        <a:spcAft>
          <a:spcPct val="0"/>
        </a:spcAft>
        <a:buClr>
          <a:schemeClr val="tx1"/>
        </a:buClr>
        <a:buSzPct val="84000"/>
        <a:buChar char="–"/>
        <a:defRPr sz="1000">
          <a:solidFill>
            <a:schemeClr val="tx1"/>
          </a:solidFill>
          <a:latin typeface="+mn-lt"/>
          <a:ea typeface="+mn-ea"/>
          <a:cs typeface="+mn-cs"/>
        </a:defRPr>
      </a:lvl4pPr>
      <a:lvl5pPr marL="621950" indent="-204911" algn="l" defTabSz="914886" rtl="0" eaLnBrk="0" fontAlgn="base" hangingPunct="0">
        <a:spcBef>
          <a:spcPct val="25000"/>
        </a:spcBef>
        <a:spcAft>
          <a:spcPct val="0"/>
        </a:spcAft>
        <a:buClr>
          <a:schemeClr val="tx1"/>
        </a:buClr>
        <a:buSzPct val="84000"/>
        <a:buChar char="–"/>
        <a:defRPr sz="1000">
          <a:solidFill>
            <a:schemeClr val="tx1"/>
          </a:solidFill>
          <a:latin typeface="+mn-lt"/>
          <a:ea typeface="+mn-ea"/>
          <a:cs typeface="+mn-cs"/>
        </a:defRPr>
      </a:lvl5pPr>
      <a:lvl6pPr marL="1037544" indent="-204911" algn="l" defTabSz="914886"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6pPr>
      <a:lvl7pPr marL="1453139" indent="-204911" algn="l" defTabSz="914886"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7pPr>
      <a:lvl8pPr marL="1868734" indent="-204911" algn="l" defTabSz="914886"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8pPr>
      <a:lvl9pPr marL="2284329" indent="-204911" algn="l" defTabSz="914886" rtl="0" eaLnBrk="1" fontAlgn="base" hangingPunct="1">
        <a:spcBef>
          <a:spcPct val="25000"/>
        </a:spcBef>
        <a:spcAft>
          <a:spcPct val="0"/>
        </a:spcAft>
        <a:buClr>
          <a:schemeClr val="tx1"/>
        </a:buClr>
        <a:buSzPct val="84000"/>
        <a:buChar char="–"/>
        <a:defRPr sz="1000">
          <a:solidFill>
            <a:schemeClr val="tx1"/>
          </a:solidFill>
          <a:latin typeface="+mn-lt"/>
          <a:ea typeface="+mn-ea"/>
          <a:cs typeface="+mn-cs"/>
        </a:defRPr>
      </a:lvl9pPr>
    </p:bodyStyle>
    <p:otherStyle>
      <a:defPPr>
        <a:defRPr lang="en-US"/>
      </a:defPPr>
      <a:lvl1pPr marL="0" algn="l" defTabSz="831190" rtl="0" eaLnBrk="1" latinLnBrk="0" hangingPunct="1">
        <a:defRPr sz="1600" kern="1200">
          <a:solidFill>
            <a:schemeClr val="tx1"/>
          </a:solidFill>
          <a:latin typeface="+mn-lt"/>
          <a:ea typeface="+mn-ea"/>
          <a:cs typeface="+mn-cs"/>
        </a:defRPr>
      </a:lvl1pPr>
      <a:lvl2pPr marL="415595" algn="l" defTabSz="831190" rtl="0" eaLnBrk="1" latinLnBrk="0" hangingPunct="1">
        <a:defRPr sz="1600" kern="1200">
          <a:solidFill>
            <a:schemeClr val="tx1"/>
          </a:solidFill>
          <a:latin typeface="+mn-lt"/>
          <a:ea typeface="+mn-ea"/>
          <a:cs typeface="+mn-cs"/>
        </a:defRPr>
      </a:lvl2pPr>
      <a:lvl3pPr marL="831190" algn="l" defTabSz="831190" rtl="0" eaLnBrk="1" latinLnBrk="0" hangingPunct="1">
        <a:defRPr sz="1600" kern="1200">
          <a:solidFill>
            <a:schemeClr val="tx1"/>
          </a:solidFill>
          <a:latin typeface="+mn-lt"/>
          <a:ea typeface="+mn-ea"/>
          <a:cs typeface="+mn-cs"/>
        </a:defRPr>
      </a:lvl3pPr>
      <a:lvl4pPr marL="1246784" algn="l" defTabSz="831190" rtl="0" eaLnBrk="1" latinLnBrk="0" hangingPunct="1">
        <a:defRPr sz="1600" kern="1200">
          <a:solidFill>
            <a:schemeClr val="tx1"/>
          </a:solidFill>
          <a:latin typeface="+mn-lt"/>
          <a:ea typeface="+mn-ea"/>
          <a:cs typeface="+mn-cs"/>
        </a:defRPr>
      </a:lvl4pPr>
      <a:lvl5pPr marL="1662379" algn="l" defTabSz="831190" rtl="0" eaLnBrk="1" latinLnBrk="0" hangingPunct="1">
        <a:defRPr sz="1600" kern="1200">
          <a:solidFill>
            <a:schemeClr val="tx1"/>
          </a:solidFill>
          <a:latin typeface="+mn-lt"/>
          <a:ea typeface="+mn-ea"/>
          <a:cs typeface="+mn-cs"/>
        </a:defRPr>
      </a:lvl5pPr>
      <a:lvl6pPr marL="2077974" algn="l" defTabSz="831190" rtl="0" eaLnBrk="1" latinLnBrk="0" hangingPunct="1">
        <a:defRPr sz="1600" kern="1200">
          <a:solidFill>
            <a:schemeClr val="tx1"/>
          </a:solidFill>
          <a:latin typeface="+mn-lt"/>
          <a:ea typeface="+mn-ea"/>
          <a:cs typeface="+mn-cs"/>
        </a:defRPr>
      </a:lvl6pPr>
      <a:lvl7pPr marL="2493569" algn="l" defTabSz="831190" rtl="0" eaLnBrk="1" latinLnBrk="0" hangingPunct="1">
        <a:defRPr sz="1600" kern="1200">
          <a:solidFill>
            <a:schemeClr val="tx1"/>
          </a:solidFill>
          <a:latin typeface="+mn-lt"/>
          <a:ea typeface="+mn-ea"/>
          <a:cs typeface="+mn-cs"/>
        </a:defRPr>
      </a:lvl7pPr>
      <a:lvl8pPr marL="2909164" algn="l" defTabSz="831190" rtl="0" eaLnBrk="1" latinLnBrk="0" hangingPunct="1">
        <a:defRPr sz="1600" kern="1200">
          <a:solidFill>
            <a:schemeClr val="tx1"/>
          </a:solidFill>
          <a:latin typeface="+mn-lt"/>
          <a:ea typeface="+mn-ea"/>
          <a:cs typeface="+mn-cs"/>
        </a:defRPr>
      </a:lvl8pPr>
      <a:lvl9pPr marL="3324758" algn="l" defTabSz="83119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jpg"/><Relationship Id="rId17" Type="http://schemas.openxmlformats.org/officeDocument/2006/relationships/image" Target="../media/image17.png"/><Relationship Id="rId18" Type="http://schemas.openxmlformats.org/officeDocument/2006/relationships/image" Target="../media/image18.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11.xml"/><Relationship Id="rId1" Type="http://schemas.openxmlformats.org/officeDocument/2006/relationships/tags" Target="../tags/tag199.xml"/><Relationship Id="rId2" Type="http://schemas.openxmlformats.org/officeDocument/2006/relationships/tags" Target="../tags/tag20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notesSlide" Target="../notesSlides/notesSlide12.xml"/><Relationship Id="rId5" Type="http://schemas.openxmlformats.org/officeDocument/2006/relationships/image" Target="../media/image22.png"/><Relationship Id="rId6" Type="http://schemas.openxmlformats.org/officeDocument/2006/relationships/image" Target="../media/image23.png"/><Relationship Id="rId1" Type="http://schemas.openxmlformats.org/officeDocument/2006/relationships/tags" Target="../tags/tag201.xml"/><Relationship Id="rId2" Type="http://schemas.openxmlformats.org/officeDocument/2006/relationships/tags" Target="../tags/tag20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8.xml"/><Relationship Id="rId4" Type="http://schemas.openxmlformats.org/officeDocument/2006/relationships/notesSlide" Target="../notesSlides/notesSlide13.xml"/><Relationship Id="rId5" Type="http://schemas.openxmlformats.org/officeDocument/2006/relationships/image" Target="../media/image24.jpeg"/><Relationship Id="rId1" Type="http://schemas.openxmlformats.org/officeDocument/2006/relationships/tags" Target="../tags/tag203.xml"/><Relationship Id="rId2" Type="http://schemas.openxmlformats.org/officeDocument/2006/relationships/tags" Target="../tags/tag20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14.xml"/><Relationship Id="rId1" Type="http://schemas.openxmlformats.org/officeDocument/2006/relationships/tags" Target="../tags/tag205.xml"/><Relationship Id="rId2" Type="http://schemas.openxmlformats.org/officeDocument/2006/relationships/tags" Target="../tags/tag20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tags" Target="../tags/tag209.xml"/><Relationship Id="rId4" Type="http://schemas.openxmlformats.org/officeDocument/2006/relationships/slideLayout" Target="../slideLayouts/slideLayout18.xml"/><Relationship Id="rId1" Type="http://schemas.openxmlformats.org/officeDocument/2006/relationships/tags" Target="../tags/tag207.xml"/><Relationship Id="rId2" Type="http://schemas.openxmlformats.org/officeDocument/2006/relationships/tags" Target="../tags/tag208.xml"/></Relationships>
</file>

<file path=ppt/slides/_rels/slide2.xml.rels><?xml version="1.0" encoding="UTF-8" standalone="yes"?>
<Relationships xmlns="http://schemas.openxmlformats.org/package/2006/relationships"><Relationship Id="rId3" Type="http://schemas.openxmlformats.org/officeDocument/2006/relationships/tags" Target="../tags/tag195.xml"/><Relationship Id="rId4" Type="http://schemas.openxmlformats.org/officeDocument/2006/relationships/slideLayout" Target="../slideLayouts/slideLayout13.xml"/><Relationship Id="rId5" Type="http://schemas.openxmlformats.org/officeDocument/2006/relationships/notesSlide" Target="../notesSlides/notesSlide2.xml"/><Relationship Id="rId6" Type="http://schemas.openxmlformats.org/officeDocument/2006/relationships/image" Target="../media/image19.png"/><Relationship Id="rId1" Type="http://schemas.openxmlformats.org/officeDocument/2006/relationships/tags" Target="../tags/tag193.xml"/><Relationship Id="rId2" Type="http://schemas.openxmlformats.org/officeDocument/2006/relationships/tags" Target="../tags/tag19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8.xml"/><Relationship Id="rId4" Type="http://schemas.openxmlformats.org/officeDocument/2006/relationships/hyperlink" Target="http://www.ubs.com/workingwithus" TargetMode="External"/><Relationship Id="rId1" Type="http://schemas.openxmlformats.org/officeDocument/2006/relationships/tags" Target="../tags/tag210.xml"/><Relationship Id="rId2" Type="http://schemas.openxmlformats.org/officeDocument/2006/relationships/tags" Target="../tags/tag211.xml"/></Relationships>
</file>

<file path=ppt/slides/_rels/slide21.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Layout" Target="../slideLayouts/slideLayout18.xml"/><Relationship Id="rId1" Type="http://schemas.openxmlformats.org/officeDocument/2006/relationships/tags" Target="../tags/tag212.xml"/><Relationship Id="rId2" Type="http://schemas.openxmlformats.org/officeDocument/2006/relationships/tags" Target="../tags/tag2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notesSlide" Target="../notesSlides/notesSlide3.xml"/><Relationship Id="rId1" Type="http://schemas.openxmlformats.org/officeDocument/2006/relationships/tags" Target="../tags/tag196.xml"/><Relationship Id="rId2" Type="http://schemas.openxmlformats.org/officeDocument/2006/relationships/tags" Target="../tags/tag19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20.png"/><Relationship Id="rId1" Type="http://schemas.openxmlformats.org/officeDocument/2006/relationships/tags" Target="../tags/tag198.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http://www.ssa.gov/planners/lifeexpectancy.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42455" y="2158064"/>
          <a:ext cx="8659090" cy="4034316"/>
        </p:xfrm>
        <a:graphic>
          <a:graphicData uri="http://schemas.openxmlformats.org/drawingml/2006/table">
            <a:tbl>
              <a:tblPr firstRow="1" bandRow="1">
                <a:tableStyleId>{5C22544A-7EE6-4342-B048-85BDC9FD1C3A}</a:tableStyleId>
              </a:tblPr>
              <a:tblGrid>
                <a:gridCol w="1997495">
                  <a:extLst>
                    <a:ext uri="{9D8B030D-6E8A-4147-A177-3AD203B41FA5}">
                      <a16:colId xmlns:a16="http://schemas.microsoft.com/office/drawing/2014/main" xmlns="" val="889856590"/>
                    </a:ext>
                  </a:extLst>
                </a:gridCol>
                <a:gridCol w="6661595">
                  <a:extLst>
                    <a:ext uri="{9D8B030D-6E8A-4147-A177-3AD203B41FA5}">
                      <a16:colId xmlns:a16="http://schemas.microsoft.com/office/drawing/2014/main" xmlns="" val="3757089346"/>
                    </a:ext>
                  </a:extLst>
                </a:gridCol>
              </a:tblGrid>
              <a:tr h="1028700">
                <a:tc>
                  <a:txBody>
                    <a:bodyPr/>
                    <a:lstStyle/>
                    <a:p>
                      <a:endParaRPr lang="en-US" sz="2100" b="1" dirty="0">
                        <a:solidFill>
                          <a:srgbClr val="6D2D5B"/>
                        </a:solidFill>
                        <a:latin typeface="Arial Black" panose="020B0A04020102020204" pitchFamily="34" charset="0"/>
                      </a:endParaRPr>
                    </a:p>
                    <a:p>
                      <a:r>
                        <a:rPr lang="en-US" sz="2100" b="1" dirty="0">
                          <a:solidFill>
                            <a:srgbClr val="6D2D5B"/>
                          </a:solidFill>
                          <a:latin typeface="Arial Black" panose="020B0A04020102020204" pitchFamily="34" charset="0"/>
                        </a:rPr>
                        <a:t>DIAMOND</a:t>
                      </a:r>
                    </a:p>
                    <a:p>
                      <a:endParaRPr lang="en-US" sz="2100" b="1" dirty="0">
                        <a:solidFill>
                          <a:srgbClr val="6D2D5B"/>
                        </a:solidFill>
                        <a:latin typeface="Arial Black" panose="020B0A040201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D2D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6D2D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9130980"/>
                  </a:ext>
                </a:extLst>
              </a:tr>
              <a:tr h="1028700">
                <a:tc>
                  <a:txBody>
                    <a:bodyPr/>
                    <a:lstStyle/>
                    <a:p>
                      <a:endParaRPr lang="en-US" sz="2100" b="1" dirty="0">
                        <a:solidFill>
                          <a:srgbClr val="6D2D5B"/>
                        </a:solidFill>
                        <a:latin typeface="Arial Black" panose="020B0A04020102020204" pitchFamily="34" charset="0"/>
                      </a:endParaRPr>
                    </a:p>
                    <a:p>
                      <a:r>
                        <a:rPr lang="en-US" sz="2100" b="1" dirty="0">
                          <a:solidFill>
                            <a:srgbClr val="6D2D5B"/>
                          </a:solidFill>
                          <a:latin typeface="Arial Black" panose="020B0A04020102020204" pitchFamily="34" charset="0"/>
                        </a:rPr>
                        <a:t>GOLD</a:t>
                      </a:r>
                    </a:p>
                    <a:p>
                      <a:endParaRPr lang="en-US" sz="2100" b="1" dirty="0">
                        <a:solidFill>
                          <a:srgbClr val="6D2D5B"/>
                        </a:solidFill>
                        <a:latin typeface="Arial Black" panose="020B0A04020102020204" pitchFamily="34" charset="0"/>
                      </a:endParaRP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D2D5B"/>
                      </a:solidFill>
                      <a:prstDash val="solid"/>
                      <a:round/>
                      <a:headEnd type="none" w="med" len="med"/>
                      <a:tailEnd type="none" w="med" len="med"/>
                    </a:lnT>
                    <a:lnB w="38100" cap="flat" cmpd="sng" algn="ctr">
                      <a:solidFill>
                        <a:srgbClr val="6D2D5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D2D5B"/>
                      </a:solidFill>
                      <a:prstDash val="solid"/>
                      <a:round/>
                      <a:headEnd type="none" w="med" len="med"/>
                      <a:tailEnd type="none" w="med" len="med"/>
                    </a:lnT>
                    <a:lnB w="38100" cap="flat" cmpd="sng" algn="ctr">
                      <a:solidFill>
                        <a:srgbClr val="6D2D5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05258803"/>
                  </a:ext>
                </a:extLst>
              </a:tr>
              <a:tr h="1508760">
                <a:tc>
                  <a:txBody>
                    <a:bodyPr/>
                    <a:lstStyle/>
                    <a:p>
                      <a:endParaRPr lang="en-US" sz="2100" b="1" dirty="0">
                        <a:solidFill>
                          <a:srgbClr val="6D2D5B"/>
                        </a:solidFill>
                        <a:latin typeface="Arial Black" panose="020B0A04020102020204" pitchFamily="34" charset="0"/>
                      </a:endParaRPr>
                    </a:p>
                    <a:p>
                      <a:r>
                        <a:rPr lang="en-US" sz="2100" b="1" dirty="0">
                          <a:solidFill>
                            <a:srgbClr val="6D2D5B"/>
                          </a:solidFill>
                          <a:latin typeface="Arial Black" panose="020B0A04020102020204" pitchFamily="34" charset="0"/>
                        </a:rPr>
                        <a:t>SILVER</a:t>
                      </a:r>
                    </a:p>
                  </a:txBody>
                  <a:tcPr marL="68580" marR="68580"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D2D5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p>
                      <a:endParaRPr lang="en-US" sz="1400" dirty="0">
                        <a:solidFill>
                          <a:srgbClr val="6D2D5B"/>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6D2D5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21824985"/>
                  </a:ext>
                </a:extLst>
              </a:tr>
              <a:tr h="4148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solidFill>
                          <a:srgbClr val="6D2D5B"/>
                        </a:solidFill>
                        <a:latin typeface="Arial Black" panose="020B0A04020102020204" pitchFamily="34" charset="0"/>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dirty="0">
                        <a:solidFill>
                          <a:srgbClr val="6D2D5B"/>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36834175"/>
                  </a:ext>
                </a:extLst>
              </a:tr>
            </a:tbl>
          </a:graphicData>
        </a:graphic>
      </p:graphicFrame>
      <p:pic>
        <p:nvPicPr>
          <p:cNvPr id="28673" name="Pictur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6351"/>
            <a:ext cx="9134454" cy="194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AutoShape 4" descr="http://download.shutterstock.com/gatekeeper/W3siZSI6MTM5MzAzODA3OSwiYyI6Il9waG90b19zZXNzaW9uX2lkIiwiZGMiOiJpZGxfMTQzMTA1MTQzIiwicCI6InYxfDE1MjE1MzE3fDE0MzEwNTE0MyIsImsiOiJwaG90by8xNDMxMDUxNDMvc21hbGwuanBnIiwibSI6IjEiLCJkIjoic2h1dHRlcnN0b2NrLW1lZGlhIn0sIjYvMExTNWQzaDBFbnhMd2E3TDJIQVlGUlRwdyJd/shutterstock_143105143.jpg"/>
          <p:cNvSpPr>
            <a:spLocks noChangeAspect="1" noChangeArrowheads="1"/>
          </p:cNvSpPr>
          <p:nvPr/>
        </p:nvSpPr>
        <p:spPr bwMode="auto">
          <a:xfrm>
            <a:off x="1190625" y="754856"/>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B9C705"/>
              </a:buClr>
              <a:buChar char="•"/>
              <a:defRPr sz="2200">
                <a:solidFill>
                  <a:schemeClr val="tx1"/>
                </a:solidFill>
                <a:latin typeface="Arial Narrow" panose="020B0606020202030204" pitchFamily="34" charset="0"/>
                <a:cs typeface="Arial" panose="020B0604020202020204" pitchFamily="34" charset="0"/>
              </a:defRPr>
            </a:lvl1pPr>
            <a:lvl2pPr marL="742950" indent="-285750">
              <a:spcBef>
                <a:spcPct val="20000"/>
              </a:spcBef>
              <a:buClr>
                <a:srgbClr val="B9C705"/>
              </a:buClr>
              <a:buChar char="–"/>
              <a:defRPr sz="2200">
                <a:solidFill>
                  <a:schemeClr val="tx1"/>
                </a:solidFill>
                <a:latin typeface="Arial Narrow" panose="020B0606020202030204" pitchFamily="34" charset="0"/>
                <a:cs typeface="Arial" panose="020B0604020202020204" pitchFamily="34" charset="0"/>
              </a:defRPr>
            </a:lvl2pPr>
            <a:lvl3pPr marL="1143000" indent="-228600">
              <a:spcBef>
                <a:spcPct val="20000"/>
              </a:spcBef>
              <a:buClr>
                <a:srgbClr val="B9C705"/>
              </a:buClr>
              <a:buChar char="•"/>
              <a:defRPr sz="2200">
                <a:solidFill>
                  <a:schemeClr val="tx1"/>
                </a:solidFill>
                <a:latin typeface="Arial Narrow" panose="020B0606020202030204" pitchFamily="34" charset="0"/>
                <a:cs typeface="Arial" panose="020B0604020202020204" pitchFamily="34" charset="0"/>
              </a:defRPr>
            </a:lvl3pPr>
            <a:lvl4pPr marL="1600200" indent="-228600">
              <a:spcBef>
                <a:spcPct val="20000"/>
              </a:spcBef>
              <a:buClr>
                <a:srgbClr val="B9C705"/>
              </a:buClr>
              <a:buChar char="–"/>
              <a:defRPr sz="2200">
                <a:solidFill>
                  <a:schemeClr val="tx1"/>
                </a:solidFill>
                <a:latin typeface="Arial Narrow" panose="020B0606020202030204" pitchFamily="34" charset="0"/>
                <a:cs typeface="Arial" panose="020B0604020202020204" pitchFamily="34" charset="0"/>
              </a:defRPr>
            </a:lvl4pPr>
            <a:lvl5pPr marL="2057400" indent="-228600">
              <a:spcBef>
                <a:spcPct val="20000"/>
              </a:spcBef>
              <a:buClr>
                <a:srgbClr val="B9C705"/>
              </a:buClr>
              <a:buChar char="»"/>
              <a:defRPr sz="2200">
                <a:solidFill>
                  <a:schemeClr val="tx1"/>
                </a:solidFill>
                <a:latin typeface="Arial Narrow" panose="020B0606020202030204" pitchFamily="34" charset="0"/>
                <a:cs typeface="Arial" panose="020B0604020202020204" pitchFamily="34" charset="0"/>
              </a:defRPr>
            </a:lvl5pPr>
            <a:lvl6pPr marL="2514600" indent="-228600" eaLnBrk="0" fontAlgn="base" hangingPunct="0">
              <a:spcBef>
                <a:spcPct val="20000"/>
              </a:spcBef>
              <a:spcAft>
                <a:spcPct val="0"/>
              </a:spcAft>
              <a:buClr>
                <a:srgbClr val="B9C705"/>
              </a:buClr>
              <a:buChar char="»"/>
              <a:defRPr sz="2200">
                <a:solidFill>
                  <a:schemeClr val="tx1"/>
                </a:solidFill>
                <a:latin typeface="Arial Narrow" panose="020B0606020202030204" pitchFamily="34" charset="0"/>
                <a:cs typeface="Arial" panose="020B0604020202020204" pitchFamily="34" charset="0"/>
              </a:defRPr>
            </a:lvl6pPr>
            <a:lvl7pPr marL="2971800" indent="-228600" eaLnBrk="0" fontAlgn="base" hangingPunct="0">
              <a:spcBef>
                <a:spcPct val="20000"/>
              </a:spcBef>
              <a:spcAft>
                <a:spcPct val="0"/>
              </a:spcAft>
              <a:buClr>
                <a:srgbClr val="B9C705"/>
              </a:buClr>
              <a:buChar char="»"/>
              <a:defRPr sz="2200">
                <a:solidFill>
                  <a:schemeClr val="tx1"/>
                </a:solidFill>
                <a:latin typeface="Arial Narrow" panose="020B0606020202030204" pitchFamily="34" charset="0"/>
                <a:cs typeface="Arial" panose="020B0604020202020204" pitchFamily="34" charset="0"/>
              </a:defRPr>
            </a:lvl7pPr>
            <a:lvl8pPr marL="3429000" indent="-228600" eaLnBrk="0" fontAlgn="base" hangingPunct="0">
              <a:spcBef>
                <a:spcPct val="20000"/>
              </a:spcBef>
              <a:spcAft>
                <a:spcPct val="0"/>
              </a:spcAft>
              <a:buClr>
                <a:srgbClr val="B9C705"/>
              </a:buClr>
              <a:buChar char="»"/>
              <a:defRPr sz="2200">
                <a:solidFill>
                  <a:schemeClr val="tx1"/>
                </a:solidFill>
                <a:latin typeface="Arial Narrow" panose="020B0606020202030204" pitchFamily="34" charset="0"/>
                <a:cs typeface="Arial" panose="020B0604020202020204" pitchFamily="34" charset="0"/>
              </a:defRPr>
            </a:lvl8pPr>
            <a:lvl9pPr marL="3886200" indent="-228600" eaLnBrk="0" fontAlgn="base" hangingPunct="0">
              <a:spcBef>
                <a:spcPct val="20000"/>
              </a:spcBef>
              <a:spcAft>
                <a:spcPct val="0"/>
              </a:spcAft>
              <a:buClr>
                <a:srgbClr val="B9C705"/>
              </a:buClr>
              <a:buChar char="»"/>
              <a:defRPr sz="2200">
                <a:solidFill>
                  <a:schemeClr val="tx1"/>
                </a:solidFill>
                <a:latin typeface="Arial Narrow" panose="020B0606020202030204" pitchFamily="34" charset="0"/>
                <a:cs typeface="Arial" panose="020B0604020202020204" pitchFamily="34" charset="0"/>
              </a:defRPr>
            </a:lvl9pPr>
          </a:lstStyle>
          <a:p>
            <a:pPr eaLnBrk="1" hangingPunct="1">
              <a:spcBef>
                <a:spcPct val="0"/>
              </a:spcBef>
              <a:buClrTx/>
              <a:buFontTx/>
              <a:buNone/>
            </a:pPr>
            <a:endParaRPr lang="en-US" altLang="en-US" sz="1350">
              <a:latin typeface="Trebuchet MS" panose="020B0603020202020204" pitchFamily="34" charset="0"/>
            </a:endParaRPr>
          </a:p>
        </p:txBody>
      </p:sp>
      <p:sp>
        <p:nvSpPr>
          <p:cNvPr id="60" name="Title 1"/>
          <p:cNvSpPr txBox="1">
            <a:spLocks/>
          </p:cNvSpPr>
          <p:nvPr/>
        </p:nvSpPr>
        <p:spPr>
          <a:xfrm>
            <a:off x="4457700" y="1268016"/>
            <a:ext cx="4572000" cy="742950"/>
          </a:xfrm>
          <a:prstGeom prst="rect">
            <a:avLst/>
          </a:prstGeom>
          <a:solidFill>
            <a:srgbClr val="591F4D">
              <a:alpha val="80000"/>
            </a:srgbClr>
          </a:solidFill>
          <a:ln>
            <a:noFill/>
          </a:ln>
        </p:spPr>
        <p:txBody>
          <a:bodyPr lIns="34290" tIns="0" rIns="34290" bIns="0" anchor="b">
            <a:normAutofit/>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r">
              <a:defRPr/>
            </a:pPr>
            <a:r>
              <a:rPr lang="en-US" sz="2400" dirty="0">
                <a:solidFill>
                  <a:schemeClr val="bg1"/>
                </a:solidFill>
              </a:rPr>
              <a:t>THANKS to ALL </a:t>
            </a:r>
          </a:p>
          <a:p>
            <a:pPr algn="r">
              <a:defRPr/>
            </a:pPr>
            <a:r>
              <a:rPr lang="en-US" sz="2400" dirty="0">
                <a:solidFill>
                  <a:schemeClr val="bg1"/>
                </a:solidFill>
              </a:rPr>
              <a:t>of our GENEROUS SPONSORS</a:t>
            </a:r>
          </a:p>
        </p:txBody>
      </p:sp>
      <p:pic>
        <p:nvPicPr>
          <p:cNvPr id="28" name="Picture 18"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883" y="4506744"/>
            <a:ext cx="857864" cy="3615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6553" y="4595611"/>
            <a:ext cx="1554735" cy="315221"/>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7484" y="4379221"/>
            <a:ext cx="1357418" cy="678710"/>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8470" y="5198010"/>
            <a:ext cx="1407884" cy="440372"/>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90568" y="4994201"/>
            <a:ext cx="1573526" cy="557600"/>
          </a:xfrm>
          <a:prstGeom prst="rect">
            <a:avLst/>
          </a:prstGeom>
        </p:spPr>
      </p:pic>
      <p:pic>
        <p:nvPicPr>
          <p:cNvPr id="36" name="Picture 4" descr="http://microcorp.com/wp-content/themes/microcorp/images/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15151" y="2395576"/>
            <a:ext cx="1509200" cy="5835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mage result for channel partners logo"/>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1248" y="2375620"/>
            <a:ext cx="1035107" cy="58433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60979" y="2578230"/>
            <a:ext cx="1615196" cy="380908"/>
          </a:xfrm>
          <a:prstGeom prst="rect">
            <a:avLst/>
          </a:prstGeom>
        </p:spPr>
      </p:pic>
      <p:pic>
        <p:nvPicPr>
          <p:cNvPr id="40" name="Picture 2" descr="iAgentNetwork"/>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1699" y="5130118"/>
            <a:ext cx="1432541" cy="4238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46136" y="4879546"/>
            <a:ext cx="741874" cy="960071"/>
          </a:xfrm>
          <a:prstGeom prst="rect">
            <a:avLst/>
          </a:prstGeom>
        </p:spPr>
      </p:pic>
      <p:sp>
        <p:nvSpPr>
          <p:cNvPr id="3" name="AutoShape 2" descr="Image result for ringcentral logo"/>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4" name="Picture 3"/>
          <p:cNvPicPr>
            <a:picLocks noChangeAspect="1"/>
          </p:cNvPicPr>
          <p:nvPr/>
        </p:nvPicPr>
        <p:blipFill>
          <a:blip r:embed="rId14">
            <a:clrChange>
              <a:clrFrom>
                <a:srgbClr val="FFFFFF"/>
              </a:clrFrom>
              <a:clrTo>
                <a:srgbClr val="FFFFFF">
                  <a:alpha val="0"/>
                </a:srgbClr>
              </a:clrTo>
            </a:clrChange>
          </a:blip>
          <a:stretch>
            <a:fillRect/>
          </a:stretch>
        </p:blipFill>
        <p:spPr>
          <a:xfrm>
            <a:off x="5121243" y="3191588"/>
            <a:ext cx="1910621" cy="955311"/>
          </a:xfrm>
          <a:prstGeom prst="rect">
            <a:avLst/>
          </a:prstGeom>
        </p:spPr>
      </p:pic>
      <p:pic>
        <p:nvPicPr>
          <p:cNvPr id="5" name="Picture 4"/>
          <p:cNvPicPr>
            <a:picLocks noChangeAspect="1"/>
          </p:cNvPicPr>
          <p:nvPr/>
        </p:nvPicPr>
        <p:blipFill>
          <a:blip r:embed="rId15">
            <a:clrChange>
              <a:clrFrom>
                <a:srgbClr val="FFFFFF"/>
              </a:clrFrom>
              <a:clrTo>
                <a:srgbClr val="FFFFFF">
                  <a:alpha val="0"/>
                </a:srgbClr>
              </a:clrTo>
            </a:clrChange>
          </a:blip>
          <a:stretch>
            <a:fillRect/>
          </a:stretch>
        </p:blipFill>
        <p:spPr>
          <a:xfrm>
            <a:off x="2922058" y="4413165"/>
            <a:ext cx="2130353" cy="608672"/>
          </a:xfrm>
          <a:prstGeom prst="rect">
            <a:avLst/>
          </a:prstGeom>
        </p:spPr>
      </p:pic>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01532" y="4561211"/>
            <a:ext cx="1246382" cy="384020"/>
          </a:xfrm>
          <a:prstGeom prst="rect">
            <a:avLst/>
          </a:prstGeom>
        </p:spPr>
      </p:pic>
      <p:pic>
        <p:nvPicPr>
          <p:cNvPr id="1026" name="Picture 2" descr="Image result for tpx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62516" y="5057930"/>
            <a:ext cx="1362368" cy="4959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714006" y="3300824"/>
            <a:ext cx="1730337" cy="754319"/>
          </a:xfrm>
          <a:prstGeom prst="rect">
            <a:avLst/>
          </a:prstGeom>
        </p:spPr>
      </p:pic>
    </p:spTree>
    <p:extLst>
      <p:ext uri="{BB962C8B-B14F-4D97-AF65-F5344CB8AC3E}">
        <p14:creationId xmlns:p14="http://schemas.microsoft.com/office/powerpoint/2010/main" val="127397069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500" dirty="0">
                <a:solidFill>
                  <a:srgbClr val="000000"/>
                </a:solidFill>
                <a:latin typeface="Frutiger 45 Light"/>
              </a:rPr>
              <a:t>Shared Characteristics: More Time, Less Money</a:t>
            </a:r>
            <a:endParaRPr lang="en-US" dirty="0"/>
          </a:p>
        </p:txBody>
      </p:sp>
      <p:sp>
        <p:nvSpPr>
          <p:cNvPr id="3" name="Content Placeholder 2"/>
          <p:cNvSpPr>
            <a:spLocks noGrp="1"/>
          </p:cNvSpPr>
          <p:nvPr>
            <p:ph idx="1"/>
          </p:nvPr>
        </p:nvSpPr>
        <p:spPr>
          <a:xfrm>
            <a:off x="457200" y="1371600"/>
            <a:ext cx="8153400" cy="3124200"/>
          </a:xfrm>
        </p:spPr>
        <p:txBody>
          <a:bodyPr/>
          <a:lstStyle/>
          <a:p>
            <a:pPr marL="213549" indent="-213549" defTabSz="913912" eaLnBrk="1" fontAlgn="auto" hangingPunct="1">
              <a:spcBef>
                <a:spcPts val="1273"/>
              </a:spcBef>
              <a:spcAft>
                <a:spcPts val="0"/>
              </a:spcAft>
              <a:buClrTx/>
              <a:buSzPct val="100000"/>
              <a:buFont typeface="Symbol" pitchFamily="18" charset="2"/>
              <a:buChar char="·"/>
            </a:pPr>
            <a:r>
              <a:rPr lang="en-US" sz="2200" kern="1200" dirty="0">
                <a:solidFill>
                  <a:prstClr val="black"/>
                </a:solidFill>
                <a:latin typeface="Frutiger 45 Light" panose="020B0603020202020204" pitchFamily="34" charset="0"/>
                <a:ea typeface="MS PGothic"/>
              </a:rPr>
              <a:t>Lower incomes during working years leads to lower saving levels</a:t>
            </a:r>
          </a:p>
          <a:p>
            <a:pPr marL="419882" lvl="1" indent="-214991" defTabSz="913912" eaLnBrk="1" fontAlgn="auto" hangingPunct="1">
              <a:spcBef>
                <a:spcPts val="636"/>
              </a:spcBef>
              <a:spcAft>
                <a:spcPts val="0"/>
              </a:spcAft>
              <a:buClrTx/>
              <a:buSzTx/>
              <a:buFont typeface="Frutiger 45 Light" panose="020B0603020202020204" pitchFamily="34" charset="0"/>
              <a:buChar char="⁻"/>
            </a:pPr>
            <a:r>
              <a:rPr lang="en-US" sz="1800" kern="1200" dirty="0">
                <a:solidFill>
                  <a:prstClr val="black"/>
                </a:solidFill>
                <a:latin typeface="Frutiger 45 Light" panose="020B0603020202020204" pitchFamily="34" charset="0"/>
                <a:ea typeface="MS PGothic"/>
              </a:rPr>
              <a:t>Women still make </a:t>
            </a:r>
            <a:r>
              <a:rPr lang="en-US" sz="1800" kern="1200" dirty="0">
                <a:solidFill>
                  <a:srgbClr val="E60000"/>
                </a:solidFill>
                <a:latin typeface="Frutiger 45 Light" panose="020B0603020202020204" pitchFamily="34" charset="0"/>
                <a:ea typeface="MS PGothic"/>
              </a:rPr>
              <a:t>79 cents </a:t>
            </a:r>
            <a:r>
              <a:rPr lang="en-US" sz="1800" kern="1200" dirty="0">
                <a:solidFill>
                  <a:prstClr val="black"/>
                </a:solidFill>
                <a:latin typeface="Frutiger 45 Light" panose="020B0603020202020204" pitchFamily="34" charset="0"/>
                <a:ea typeface="MS PGothic"/>
              </a:rPr>
              <a:t>on a man's dollar</a:t>
            </a:r>
          </a:p>
          <a:p>
            <a:pPr marL="419882" lvl="1" indent="-214991" defTabSz="913912" eaLnBrk="1" fontAlgn="auto" hangingPunct="1">
              <a:spcBef>
                <a:spcPts val="636"/>
              </a:spcBef>
              <a:spcAft>
                <a:spcPts val="0"/>
              </a:spcAft>
              <a:buClrTx/>
              <a:buSzTx/>
              <a:buFont typeface="Frutiger 45 Light" panose="020B0603020202020204" pitchFamily="34" charset="0"/>
              <a:buChar char="⁻"/>
            </a:pPr>
            <a:r>
              <a:rPr lang="en-US" sz="1800" kern="1200" dirty="0">
                <a:solidFill>
                  <a:prstClr val="black"/>
                </a:solidFill>
                <a:latin typeface="Frutiger 45 Light" panose="020B0603020202020204" pitchFamily="34" charset="0"/>
                <a:ea typeface="MS PGothic"/>
              </a:rPr>
              <a:t>Less income earned means less social security paid during retirement </a:t>
            </a:r>
          </a:p>
        </p:txBody>
      </p:sp>
      <p:grpSp>
        <p:nvGrpSpPr>
          <p:cNvPr id="5" name="Group 4"/>
          <p:cNvGrpSpPr/>
          <p:nvPr/>
        </p:nvGrpSpPr>
        <p:grpSpPr>
          <a:xfrm>
            <a:off x="2719812" y="2956503"/>
            <a:ext cx="3962400" cy="3579440"/>
            <a:chOff x="5076409" y="3124200"/>
            <a:chExt cx="3309795" cy="3122240"/>
          </a:xfrm>
        </p:grpSpPr>
        <p:pic>
          <p:nvPicPr>
            <p:cNvPr id="1026" name="Picture 2" descr="Simple Truth Fall 2015 Fig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409" y="3124200"/>
              <a:ext cx="3309795" cy="312224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bwMode="auto">
            <a:xfrm>
              <a:off x="8000615" y="3957060"/>
              <a:ext cx="330506" cy="310475"/>
            </a:xfrm>
            <a:prstGeom prst="ellipse">
              <a:avLst/>
            </a:prstGeom>
            <a:noFill/>
            <a:ln w="38100" cap="flat" cmpd="sng" algn="ctr">
              <a:solidFill>
                <a:srgbClr val="E6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p:spPr>
          <p:txBody>
            <a:bodyPr vert="horz" wrap="square" lIns="0" tIns="0" rIns="0" bIns="0" numCol="1" rtlCol="0" anchor="t" anchorCtr="0" compatLnSpc="1">
              <a:prstTxWarp prst="textNoShape">
                <a:avLst/>
              </a:prstTxWarp>
            </a:bodyPr>
            <a:lstStyle/>
            <a:p>
              <a:pPr defTabSz="831024" eaLnBrk="0" fontAlgn="base" hangingPunct="0">
                <a:spcBef>
                  <a:spcPct val="50000"/>
                </a:spcBef>
                <a:spcAft>
                  <a:spcPct val="0"/>
                </a:spcAft>
              </a:pPr>
              <a:endParaRPr lang="en-US" sz="1000">
                <a:solidFill>
                  <a:srgbClr val="E60000"/>
                </a:solidFill>
                <a:cs typeface="Arial Unicode MS" pitchFamily="34" charset="-128"/>
              </a:endParaRPr>
            </a:p>
          </p:txBody>
        </p:sp>
      </p:grpSp>
      <p:sp>
        <p:nvSpPr>
          <p:cNvPr id="8" name="TextBox 7"/>
          <p:cNvSpPr txBox="1"/>
          <p:nvPr/>
        </p:nvSpPr>
        <p:spPr>
          <a:xfrm>
            <a:off x="1142166" y="6576580"/>
            <a:ext cx="3635566" cy="195858"/>
          </a:xfrm>
          <a:prstGeom prst="rect">
            <a:avLst/>
          </a:prstGeom>
          <a:noFill/>
        </p:spPr>
        <p:txBody>
          <a:bodyPr wrap="square" lIns="83103" tIns="41551" rIns="83103" bIns="41551" rtlCol="0">
            <a:spAutoFit/>
          </a:bodyPr>
          <a:lstStyle/>
          <a:p>
            <a:pPr fontAlgn="base">
              <a:spcBef>
                <a:spcPct val="0"/>
              </a:spcBef>
              <a:spcAft>
                <a:spcPct val="0"/>
              </a:spcAft>
            </a:pPr>
            <a:r>
              <a:rPr lang="en-US" sz="700" dirty="0">
                <a:solidFill>
                  <a:srgbClr val="000000"/>
                </a:solidFill>
                <a:ea typeface="ヒラギノ角ゴ Pro W3"/>
              </a:rPr>
              <a:t>Source: http://www.aauw.org/research/the-simple-truth-about-the-gender-pay-gap/</a:t>
            </a:r>
          </a:p>
        </p:txBody>
      </p:sp>
    </p:spTree>
    <p:extLst>
      <p:ext uri="{BB962C8B-B14F-4D97-AF65-F5344CB8AC3E}">
        <p14:creationId xmlns:p14="http://schemas.microsoft.com/office/powerpoint/2010/main" val="2187233266"/>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Shared Financial Confidence &amp; Literacy</a:t>
            </a:r>
            <a:endParaRPr lang="en-US" dirty="0"/>
          </a:p>
        </p:txBody>
      </p:sp>
      <p:sp>
        <p:nvSpPr>
          <p:cNvPr id="4" name="Rectangle 3"/>
          <p:cNvSpPr/>
          <p:nvPr/>
        </p:nvSpPr>
        <p:spPr>
          <a:xfrm>
            <a:off x="1309940" y="6399611"/>
            <a:ext cx="2565692" cy="2489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621041"/>
            <a:r>
              <a:rPr lang="en-GB" sz="800" dirty="0">
                <a:solidFill>
                  <a:schemeClr val="tx1"/>
                </a:solidFill>
                <a:latin typeface="Frutiger 45 Light" panose="020B0603020202020204" pitchFamily="34" charset="0"/>
              </a:rPr>
              <a:t>Center for Talent Innovation</a:t>
            </a:r>
          </a:p>
          <a:p>
            <a:pPr indent="-621041"/>
            <a:r>
              <a:rPr lang="en-GB" sz="800" dirty="0">
                <a:solidFill>
                  <a:schemeClr val="tx1"/>
                </a:solidFill>
                <a:latin typeface="Frutiger 45 Light" panose="020B0603020202020204" pitchFamily="34" charset="0"/>
              </a:rPr>
              <a:t>"Power of the Purse" – 2014</a:t>
            </a:r>
          </a:p>
        </p:txBody>
      </p:sp>
      <p:graphicFrame>
        <p:nvGraphicFramePr>
          <p:cNvPr id="5" name="Content Placeholder 4"/>
          <p:cNvGraphicFramePr>
            <a:graphicFrameLocks/>
          </p:cNvGraphicFramePr>
          <p:nvPr>
            <p:extLst>
              <p:ext uri="{D42A27DB-BD31-4B8C-83A1-F6EECF244321}">
                <p14:modId xmlns:p14="http://schemas.microsoft.com/office/powerpoint/2010/main" val="1910045797"/>
              </p:ext>
            </p:extLst>
          </p:nvPr>
        </p:nvGraphicFramePr>
        <p:xfrm>
          <a:off x="1219200" y="2743200"/>
          <a:ext cx="6727590" cy="3318636"/>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8600" y="1676400"/>
            <a:ext cx="8686800" cy="954097"/>
          </a:xfrm>
          <a:prstGeom prst="rect">
            <a:avLst/>
          </a:prstGeom>
        </p:spPr>
        <p:txBody>
          <a:bodyPr wrap="square" lIns="91431" tIns="45715" rIns="91431" bIns="45715">
            <a:spAutoFit/>
          </a:bodyPr>
          <a:lstStyle/>
          <a:p>
            <a:pPr algn="ctr"/>
            <a:r>
              <a:rPr lang="en-US" sz="2000" dirty="0">
                <a:latin typeface="Frutiger 45 Light" panose="020B0603020202020204" pitchFamily="34" charset="0"/>
              </a:rPr>
              <a:t>If women </a:t>
            </a:r>
            <a:r>
              <a:rPr lang="en-US" sz="2000" i="1" dirty="0">
                <a:latin typeface="Frutiger 45 Light" panose="020B0603020202020204" pitchFamily="34" charset="0"/>
              </a:rPr>
              <a:t>are</a:t>
            </a:r>
            <a:r>
              <a:rPr lang="en-US" sz="2000" dirty="0">
                <a:latin typeface="Frutiger 45 Light" panose="020B0603020202020204" pitchFamily="34" charset="0"/>
              </a:rPr>
              <a:t> financially literate, why </a:t>
            </a:r>
            <a:r>
              <a:rPr lang="en-US" sz="2000" i="1" dirty="0">
                <a:latin typeface="Frutiger 45 Light" panose="020B0603020202020204" pitchFamily="34" charset="0"/>
              </a:rPr>
              <a:t>aren't</a:t>
            </a:r>
            <a:r>
              <a:rPr lang="en-US" sz="2000" dirty="0">
                <a:latin typeface="Frutiger 45 Light" panose="020B0603020202020204" pitchFamily="34" charset="0"/>
              </a:rPr>
              <a:t> they financially confident?</a:t>
            </a:r>
          </a:p>
          <a:p>
            <a:endParaRPr lang="en-US" sz="3600" dirty="0"/>
          </a:p>
        </p:txBody>
      </p:sp>
    </p:spTree>
    <p:extLst>
      <p:ext uri="{BB962C8B-B14F-4D97-AF65-F5344CB8AC3E}">
        <p14:creationId xmlns:p14="http://schemas.microsoft.com/office/powerpoint/2010/main" val="30359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Shared Gaps in Risk Aversion </a:t>
            </a:r>
            <a:endParaRPr lang="en-US" dirty="0"/>
          </a:p>
        </p:txBody>
      </p:sp>
      <p:sp>
        <p:nvSpPr>
          <p:cNvPr id="4" name="Rectangle 3"/>
          <p:cNvSpPr/>
          <p:nvPr/>
        </p:nvSpPr>
        <p:spPr>
          <a:xfrm>
            <a:off x="1309940" y="6399611"/>
            <a:ext cx="2565692" cy="2489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621041"/>
            <a:r>
              <a:rPr lang="en-GB" sz="800" dirty="0">
                <a:solidFill>
                  <a:schemeClr val="tx1"/>
                </a:solidFill>
                <a:latin typeface="Frutiger 45 Light" panose="020B0603020202020204" pitchFamily="34" charset="0"/>
              </a:rPr>
              <a:t>Center for Talent Innovation</a:t>
            </a:r>
          </a:p>
          <a:p>
            <a:pPr indent="-621041"/>
            <a:r>
              <a:rPr lang="en-GB" sz="800" dirty="0">
                <a:solidFill>
                  <a:schemeClr val="tx1"/>
                </a:solidFill>
                <a:latin typeface="Frutiger 45 Light" panose="020B0603020202020204" pitchFamily="34" charset="0"/>
              </a:rPr>
              <a:t>"Power of the Purse" – 2014</a:t>
            </a:r>
          </a:p>
        </p:txBody>
      </p:sp>
      <p:graphicFrame>
        <p:nvGraphicFramePr>
          <p:cNvPr id="5" name="Content Placeholder 4"/>
          <p:cNvGraphicFramePr>
            <a:graphicFrameLocks/>
          </p:cNvGraphicFramePr>
          <p:nvPr>
            <p:extLst>
              <p:ext uri="{D42A27DB-BD31-4B8C-83A1-F6EECF244321}">
                <p14:modId xmlns:p14="http://schemas.microsoft.com/office/powerpoint/2010/main" val="2261223879"/>
              </p:ext>
            </p:extLst>
          </p:nvPr>
        </p:nvGraphicFramePr>
        <p:xfrm>
          <a:off x="685800" y="2590800"/>
          <a:ext cx="7772400" cy="364374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01487" y="1621542"/>
            <a:ext cx="8686800" cy="400099"/>
          </a:xfrm>
          <a:prstGeom prst="rect">
            <a:avLst/>
          </a:prstGeom>
        </p:spPr>
        <p:txBody>
          <a:bodyPr wrap="square" lIns="91431" tIns="45715" rIns="91431" bIns="45715">
            <a:spAutoFit/>
          </a:bodyPr>
          <a:lstStyle/>
          <a:p>
            <a:pPr algn="ctr"/>
            <a:r>
              <a:rPr lang="en-US" sz="2000" dirty="0">
                <a:latin typeface="Frutiger 45 Light" panose="020B0603020202020204" pitchFamily="34" charset="0"/>
              </a:rPr>
              <a:t>What makes women risk averse</a:t>
            </a:r>
            <a:r>
              <a:rPr lang="en-US" sz="2000" dirty="0" smtClean="0">
                <a:latin typeface="Frutiger 45 Light" panose="020B0603020202020204" pitchFamily="34" charset="0"/>
              </a:rPr>
              <a:t>?</a:t>
            </a:r>
            <a:endParaRPr lang="en-US" sz="2000" dirty="0">
              <a:solidFill>
                <a:srgbClr val="E60000"/>
              </a:solidFill>
              <a:latin typeface="Frutiger 45 Light" panose="020B0603020202020204" pitchFamily="34" charset="0"/>
            </a:endParaRPr>
          </a:p>
        </p:txBody>
      </p:sp>
    </p:spTree>
    <p:extLst>
      <p:ext uri="{BB962C8B-B14F-4D97-AF65-F5344CB8AC3E}">
        <p14:creationId xmlns:p14="http://schemas.microsoft.com/office/powerpoint/2010/main" val="1334480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TITLE"/>
          <p:cNvSpPr>
            <a:spLocks noGrp="1"/>
          </p:cNvSpPr>
          <p:nvPr>
            <p:ph type="subTitle" idx="1"/>
            <p:custDataLst>
              <p:tags r:id="rId2"/>
            </p:custDataLst>
          </p:nvPr>
        </p:nvSpPr>
        <p:spPr>
          <a:xfrm>
            <a:off x="367487" y="1957576"/>
            <a:ext cx="8354291" cy="939338"/>
          </a:xfrm>
        </p:spPr>
        <p:txBody>
          <a:bodyPr/>
          <a:lstStyle/>
          <a:p>
            <a:r>
              <a:rPr lang="en-US" dirty="0" smtClean="0"/>
              <a:t>Case Study - Emily </a:t>
            </a:r>
            <a:endParaRPr lang="en-US" dirty="0"/>
          </a:p>
        </p:txBody>
      </p:sp>
      <p:sp>
        <p:nvSpPr>
          <p:cNvPr id="3" name="TextBox 2"/>
          <p:cNvSpPr txBox="1"/>
          <p:nvPr/>
        </p:nvSpPr>
        <p:spPr>
          <a:xfrm>
            <a:off x="8717280" y="6507480"/>
            <a:ext cx="350520" cy="184666"/>
          </a:xfrm>
          <a:prstGeom prst="rect">
            <a:avLst/>
          </a:prstGeom>
          <a:noFill/>
        </p:spPr>
        <p:txBody>
          <a:bodyPr wrap="square" rtlCol="0">
            <a:spAutoFit/>
          </a:bodyPr>
          <a:lstStyle/>
          <a:p>
            <a:r>
              <a:rPr lang="de-CH" sz="600" dirty="0" smtClean="0"/>
              <a:t>12</a:t>
            </a:r>
            <a:endParaRPr lang="de-CH" sz="600" dirty="0"/>
          </a:p>
        </p:txBody>
      </p:sp>
    </p:spTree>
    <p:custDataLst>
      <p:tags r:id="rId1"/>
    </p:custDataLst>
    <p:extLst>
      <p:ext uri="{BB962C8B-B14F-4D97-AF65-F5344CB8AC3E}">
        <p14:creationId xmlns:p14="http://schemas.microsoft.com/office/powerpoint/2010/main" val="1660740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GE HEADING"/>
          <p:cNvSpPr>
            <a:spLocks noGrp="1"/>
          </p:cNvSpPr>
          <p:nvPr>
            <p:ph type="title"/>
            <p:custDataLst>
              <p:tags r:id="rId2"/>
            </p:custDataLst>
          </p:nvPr>
        </p:nvSpPr>
        <p:spPr/>
        <p:txBody>
          <a:bodyPr/>
          <a:lstStyle/>
          <a:p>
            <a:r>
              <a:rPr lang="en-US" dirty="0" smtClean="0"/>
              <a:t>Meet Emily</a:t>
            </a:r>
            <a:endParaRPr lang="en-US"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287" y="1133514"/>
            <a:ext cx="3915295" cy="4641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5256" y="1133515"/>
            <a:ext cx="3056659" cy="4320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877692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AGE HEADING"/>
          <p:cNvSpPr>
            <a:spLocks noGrp="1" noChangeArrowheads="1"/>
          </p:cNvSpPr>
          <p:nvPr>
            <p:ph type="title"/>
            <p:custDataLst>
              <p:tags r:id="rId2"/>
            </p:custDataLst>
          </p:nvPr>
        </p:nvSpPr>
        <p:spPr/>
        <p:txBody>
          <a:bodyPr/>
          <a:lstStyle/>
          <a:p>
            <a:pPr eaLnBrk="1" hangingPunct="1">
              <a:lnSpc>
                <a:spcPts val="2925"/>
              </a:lnSpc>
            </a:pPr>
            <a:r>
              <a:rPr lang="en-US" altLang="en-US" dirty="0" smtClean="0">
                <a:solidFill>
                  <a:srgbClr val="000000"/>
                </a:solidFill>
              </a:rPr>
              <a:t>Emily's guide to financial life management </a:t>
            </a:r>
          </a:p>
        </p:txBody>
      </p:sp>
      <p:sp>
        <p:nvSpPr>
          <p:cNvPr id="4" name="Text Placeholder 3"/>
          <p:cNvSpPr>
            <a:spLocks noGrp="1"/>
          </p:cNvSpPr>
          <p:nvPr>
            <p:ph type="body" sz="quarter" idx="13"/>
          </p:nvPr>
        </p:nvSpPr>
        <p:spPr/>
        <p:txBody>
          <a:bodyPr/>
          <a:lstStyle/>
          <a:p>
            <a:r>
              <a:rPr lang="en-US" altLang="en-US" sz="1800" dirty="0" smtClean="0">
                <a:solidFill>
                  <a:srgbClr val="464749"/>
                </a:solidFill>
                <a:latin typeface="UBSHeadline" pitchFamily="18" charset="0"/>
                <a:ea typeface="Arial Unicode MS" pitchFamily="34" charset="-128"/>
              </a:rPr>
              <a:t>Advice. Beyond investing. </a:t>
            </a:r>
            <a:endParaRPr lang="en-US" altLang="en-US" sz="1800" dirty="0">
              <a:solidFill>
                <a:srgbClr val="464749"/>
              </a:solidFill>
              <a:latin typeface="UBSHeadline" pitchFamily="18" charset="0"/>
              <a:ea typeface="Arial Unicode MS" pitchFamily="34" charset="-128"/>
            </a:endParaRPr>
          </a:p>
        </p:txBody>
      </p:sp>
      <p:sp>
        <p:nvSpPr>
          <p:cNvPr id="24580" name="Rectangle 9"/>
          <p:cNvSpPr>
            <a:spLocks noChangeArrowheads="1"/>
          </p:cNvSpPr>
          <p:nvPr/>
        </p:nvSpPr>
        <p:spPr bwMode="auto">
          <a:xfrm>
            <a:off x="2715225" y="3395133"/>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13716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100000"/>
              </a:spcBef>
              <a:buClr>
                <a:schemeClr val="tx1"/>
              </a:buClr>
              <a:buSzTx/>
              <a:buFontTx/>
              <a:buNone/>
            </a:pPr>
            <a:r>
              <a:rPr lang="en-US" altLang="en-US" sz="1800" b="1" dirty="0" smtClean="0">
                <a:latin typeface="Frutiger 45 Light" panose="020B0603020202020204" pitchFamily="34" charset="0"/>
                <a:ea typeface="Arial Unicode MS" pitchFamily="34" charset="-128"/>
              </a:rPr>
              <a:t>borrow</a:t>
            </a:r>
            <a:r>
              <a:rPr lang="en-US" altLang="en-US" sz="1800" dirty="0">
                <a:latin typeface="Frutiger 45 Light" panose="020B0603020202020204" pitchFamily="34" charset="0"/>
                <a:ea typeface="Arial Unicode MS" pitchFamily="34" charset="-128"/>
              </a:rPr>
              <a:t>	Strategic use of debt</a:t>
            </a:r>
          </a:p>
        </p:txBody>
      </p:sp>
      <p:sp>
        <p:nvSpPr>
          <p:cNvPr id="24581" name="Rectangle 10"/>
          <p:cNvSpPr>
            <a:spLocks noChangeArrowheads="1"/>
          </p:cNvSpPr>
          <p:nvPr/>
        </p:nvSpPr>
        <p:spPr bwMode="auto">
          <a:xfrm>
            <a:off x="2715225" y="2738967"/>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13716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50000"/>
              </a:spcBef>
              <a:buClrTx/>
              <a:buSzTx/>
              <a:buFontTx/>
              <a:buNone/>
            </a:pPr>
            <a:r>
              <a:rPr lang="en-US" altLang="en-US" sz="1800" b="1" dirty="0" smtClean="0">
                <a:latin typeface="Frutiger 45 Light" panose="020B0603020202020204" pitchFamily="34" charset="0"/>
                <a:ea typeface="Arial Unicode MS" pitchFamily="34" charset="-128"/>
              </a:rPr>
              <a:t>save</a:t>
            </a:r>
            <a:r>
              <a:rPr lang="en-US" altLang="en-US" sz="1800" dirty="0">
                <a:latin typeface="Frutiger 45 Light" panose="020B0603020202020204" pitchFamily="34" charset="0"/>
                <a:ea typeface="Arial Unicode MS" pitchFamily="34" charset="-128"/>
              </a:rPr>
              <a:t>	Retirement, education, </a:t>
            </a:r>
            <a:r>
              <a:rPr lang="en-US" altLang="en-US" sz="1800" dirty="0" smtClean="0">
                <a:latin typeface="Frutiger 45 Light" panose="020B0603020202020204" pitchFamily="34" charset="0"/>
                <a:ea typeface="Arial Unicode MS" pitchFamily="34" charset="-128"/>
              </a:rPr>
              <a:t>healthcare</a:t>
            </a:r>
            <a:r>
              <a:rPr lang="en-US" altLang="en-US" sz="1800" dirty="0">
                <a:latin typeface="Frutiger 45 Light" panose="020B0603020202020204" pitchFamily="34" charset="0"/>
                <a:ea typeface="Arial Unicode MS" pitchFamily="34" charset="-128"/>
              </a:rPr>
              <a:t>, longevity</a:t>
            </a:r>
          </a:p>
        </p:txBody>
      </p:sp>
      <p:sp>
        <p:nvSpPr>
          <p:cNvPr id="24582" name="Rectangle 11"/>
          <p:cNvSpPr>
            <a:spLocks noChangeArrowheads="1"/>
          </p:cNvSpPr>
          <p:nvPr/>
        </p:nvSpPr>
        <p:spPr bwMode="auto">
          <a:xfrm>
            <a:off x="2715225" y="2084917"/>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82880" rIns="0" bIns="18288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50000"/>
              </a:spcBef>
              <a:buClrTx/>
              <a:buSzTx/>
              <a:buFontTx/>
              <a:buNone/>
            </a:pPr>
            <a:r>
              <a:rPr lang="en-US" altLang="en-US" sz="1800" b="1" dirty="0" smtClean="0">
                <a:latin typeface="Frutiger 45 Light" panose="020B0603020202020204" pitchFamily="34" charset="0"/>
                <a:ea typeface="Arial Unicode MS" pitchFamily="34" charset="-128"/>
              </a:rPr>
              <a:t>access</a:t>
            </a:r>
            <a:r>
              <a:rPr lang="en-US" altLang="en-US" sz="1800" dirty="0">
                <a:latin typeface="Frutiger 45 Light" panose="020B0603020202020204" pitchFamily="34" charset="0"/>
                <a:ea typeface="Arial Unicode MS" pitchFamily="34" charset="-128"/>
              </a:rPr>
              <a:t>	Cash flow, spending, budget </a:t>
            </a:r>
          </a:p>
        </p:txBody>
      </p:sp>
      <p:sp>
        <p:nvSpPr>
          <p:cNvPr id="24583" name="Rectangle 12"/>
          <p:cNvSpPr>
            <a:spLocks noChangeArrowheads="1"/>
          </p:cNvSpPr>
          <p:nvPr/>
        </p:nvSpPr>
        <p:spPr bwMode="auto">
          <a:xfrm>
            <a:off x="2715225" y="1428751"/>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9144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50000"/>
              </a:spcBef>
              <a:buClrTx/>
              <a:buSzTx/>
              <a:buFontTx/>
              <a:buNone/>
            </a:pPr>
            <a:r>
              <a:rPr lang="en-US" altLang="en-US" sz="1800" b="1" dirty="0" smtClean="0">
                <a:latin typeface="Frutiger 45 Light" panose="020B0603020202020204" pitchFamily="34" charset="0"/>
                <a:ea typeface="Arial Unicode MS" pitchFamily="34" charset="-128"/>
              </a:rPr>
              <a:t>plan</a:t>
            </a:r>
            <a:r>
              <a:rPr lang="en-US" altLang="en-US" sz="1800" dirty="0">
                <a:latin typeface="Frutiger 45 Light" panose="020B0603020202020204" pitchFamily="34" charset="0"/>
                <a:ea typeface="Arial Unicode MS" pitchFamily="34" charset="-128"/>
              </a:rPr>
              <a:t>	</a:t>
            </a:r>
            <a:r>
              <a:rPr lang="en-US" altLang="en-US" sz="1800" dirty="0" smtClean="0">
                <a:latin typeface="Frutiger 45 Light" panose="020B0603020202020204" pitchFamily="34" charset="0"/>
                <a:ea typeface="Arial Unicode MS" pitchFamily="34" charset="-128"/>
              </a:rPr>
              <a:t>Create a plan, align life &amp; financial goals</a:t>
            </a:r>
            <a:endParaRPr lang="en-US" altLang="en-US" sz="1800" dirty="0">
              <a:latin typeface="Frutiger 45 Light" panose="020B0603020202020204" pitchFamily="34" charset="0"/>
              <a:ea typeface="Arial Unicode MS" pitchFamily="34" charset="-128"/>
            </a:endParaRPr>
          </a:p>
        </p:txBody>
      </p:sp>
      <p:sp>
        <p:nvSpPr>
          <p:cNvPr id="24584" name="Rectangle 13"/>
          <p:cNvSpPr>
            <a:spLocks noChangeArrowheads="1"/>
          </p:cNvSpPr>
          <p:nvPr/>
        </p:nvSpPr>
        <p:spPr bwMode="auto">
          <a:xfrm>
            <a:off x="2715224" y="4049184"/>
            <a:ext cx="63525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13716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100000"/>
              </a:spcBef>
              <a:buClr>
                <a:schemeClr val="tx1"/>
              </a:buClr>
              <a:buSzTx/>
              <a:buFontTx/>
              <a:buNone/>
            </a:pPr>
            <a:r>
              <a:rPr lang="en-US" altLang="en-US" sz="1800" b="1" dirty="0" smtClean="0">
                <a:latin typeface="Frutiger 45 Light" panose="020B0603020202020204" pitchFamily="34" charset="0"/>
                <a:ea typeface="Arial Unicode MS" pitchFamily="34" charset="-128"/>
              </a:rPr>
              <a:t>grow</a:t>
            </a:r>
            <a:r>
              <a:rPr lang="en-US" altLang="en-US" sz="1800" dirty="0" smtClean="0">
                <a:latin typeface="Frutiger 45 Light" panose="020B0603020202020204" pitchFamily="34" charset="0"/>
                <a:ea typeface="Arial Unicode MS" pitchFamily="34" charset="-128"/>
              </a:rPr>
              <a:t>*	</a:t>
            </a:r>
            <a:r>
              <a:rPr lang="en-US" altLang="en-US" sz="1800" dirty="0">
                <a:latin typeface="Frutiger 45 Light" panose="020B0603020202020204" pitchFamily="34" charset="0"/>
                <a:ea typeface="Arial Unicode MS" pitchFamily="34" charset="-128"/>
              </a:rPr>
              <a:t>Asset allocation, risk </a:t>
            </a:r>
            <a:r>
              <a:rPr lang="en-US" altLang="en-US" sz="1800" dirty="0" smtClean="0">
                <a:latin typeface="Frutiger 45 Light" panose="020B0603020202020204" pitchFamily="34" charset="0"/>
                <a:ea typeface="Arial Unicode MS" pitchFamily="34" charset="-128"/>
              </a:rPr>
              <a:t>management, 	compensation optimization</a:t>
            </a:r>
            <a:endParaRPr lang="en-US" altLang="en-US" sz="1800" dirty="0">
              <a:latin typeface="Frutiger 45 Light" panose="020B0603020202020204" pitchFamily="34" charset="0"/>
              <a:ea typeface="Arial Unicode MS" pitchFamily="34" charset="-128"/>
            </a:endParaRPr>
          </a:p>
        </p:txBody>
      </p:sp>
      <p:sp>
        <p:nvSpPr>
          <p:cNvPr id="24585" name="Rectangle 13"/>
          <p:cNvSpPr>
            <a:spLocks noChangeArrowheads="1"/>
          </p:cNvSpPr>
          <p:nvPr/>
        </p:nvSpPr>
        <p:spPr bwMode="auto">
          <a:xfrm>
            <a:off x="2715225" y="4705351"/>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137160" anchor="ctr"/>
          <a:lstStyle>
            <a:lvl1pPr defTabSz="831850">
              <a:spcBef>
                <a:spcPts val="1138"/>
              </a:spcBef>
              <a:buClr>
                <a:schemeClr val="tx2"/>
              </a:buClr>
              <a:buSzPct val="100000"/>
              <a:buFont typeface="Symbol" pitchFamily="18" charset="2"/>
              <a:buChar char="·"/>
              <a:tabLst>
                <a:tab pos="1143000"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Lst>
              <a:defRPr sz="1300">
                <a:solidFill>
                  <a:schemeClr val="tx1"/>
                </a:solidFill>
                <a:latin typeface="Frutiger 55 Roman" pitchFamily="34" charset="0"/>
                <a:ea typeface="MS PGothic" pitchFamily="34" charset="-128"/>
              </a:defRPr>
            </a:lvl9pPr>
          </a:lstStyle>
          <a:p>
            <a:pPr eaLnBrk="1" hangingPunct="1">
              <a:spcBef>
                <a:spcPct val="100000"/>
              </a:spcBef>
              <a:buClr>
                <a:schemeClr val="tx1"/>
              </a:buClr>
              <a:buSzTx/>
              <a:buFontTx/>
              <a:buNone/>
            </a:pPr>
            <a:r>
              <a:rPr lang="en-US" altLang="en-US" sz="1800" b="1" dirty="0" smtClean="0">
                <a:latin typeface="Frutiger 45 Light" panose="020B0603020202020204" pitchFamily="34" charset="0"/>
                <a:ea typeface="Arial Unicode MS" pitchFamily="34" charset="-128"/>
              </a:rPr>
              <a:t>protect</a:t>
            </a:r>
            <a:r>
              <a:rPr lang="en-US" altLang="en-US" sz="1800" dirty="0" smtClean="0">
                <a:latin typeface="Frutiger 45 Light" panose="020B0603020202020204" pitchFamily="34" charset="0"/>
                <a:ea typeface="Arial Unicode MS" pitchFamily="34" charset="-128"/>
              </a:rPr>
              <a:t>*</a:t>
            </a:r>
            <a:r>
              <a:rPr lang="en-US" altLang="en-US" sz="1800" b="1" dirty="0" smtClean="0">
                <a:latin typeface="Frutiger 45 Light" panose="020B0603020202020204" pitchFamily="34" charset="0"/>
                <a:ea typeface="Arial Unicode MS" pitchFamily="34" charset="-128"/>
              </a:rPr>
              <a:t> </a:t>
            </a:r>
            <a:r>
              <a:rPr lang="en-US" altLang="en-US" sz="1800" dirty="0">
                <a:latin typeface="Frutiger 45 Light" panose="020B0603020202020204" pitchFamily="34" charset="0"/>
                <a:ea typeface="Arial Unicode MS" pitchFamily="34" charset="-128"/>
              </a:rPr>
              <a:t>	Insurance, trusts</a:t>
            </a:r>
            <a:r>
              <a:rPr lang="en-US" altLang="en-US" sz="1800" dirty="0" smtClean="0">
                <a:latin typeface="Frutiger 45 Light" panose="020B0603020202020204" pitchFamily="34" charset="0"/>
                <a:ea typeface="Arial Unicode MS" pitchFamily="34" charset="-128"/>
              </a:rPr>
              <a:t>, tax strategies</a:t>
            </a:r>
            <a:endParaRPr lang="en-US" altLang="en-US" sz="1800" dirty="0">
              <a:latin typeface="Frutiger 45 Light" panose="020B0603020202020204" pitchFamily="34" charset="0"/>
              <a:ea typeface="Arial Unicode MS" pitchFamily="34" charset="-128"/>
            </a:endParaRPr>
          </a:p>
        </p:txBody>
      </p:sp>
      <p:sp>
        <p:nvSpPr>
          <p:cNvPr id="24586" name="Rectangle 13"/>
          <p:cNvSpPr>
            <a:spLocks noChangeArrowheads="1"/>
          </p:cNvSpPr>
          <p:nvPr/>
        </p:nvSpPr>
        <p:spPr bwMode="auto">
          <a:xfrm>
            <a:off x="2715225" y="5359400"/>
            <a:ext cx="6224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1440" rIns="0" bIns="0"/>
          <a:lstStyle>
            <a:lvl1pPr defTabSz="831850">
              <a:spcBef>
                <a:spcPts val="1138"/>
              </a:spcBef>
              <a:buClr>
                <a:schemeClr val="tx2"/>
              </a:buClr>
              <a:buSzPct val="100000"/>
              <a:buFont typeface="Symbol" pitchFamily="18" charset="2"/>
              <a:buChar char="·"/>
              <a:tabLst>
                <a:tab pos="1143000" algn="l"/>
                <a:tab pos="1255713" algn="l"/>
              </a:tabLst>
              <a:defRPr sz="1500">
                <a:solidFill>
                  <a:schemeClr val="tx1"/>
                </a:solidFill>
                <a:latin typeface="Frutiger 55 Roman" pitchFamily="34" charset="0"/>
                <a:ea typeface="MS PGothic" pitchFamily="34" charset="-128"/>
              </a:defRPr>
            </a:lvl1pPr>
            <a:lvl2pPr marL="742950" indent="-285750" defTabSz="831850">
              <a:spcBef>
                <a:spcPts val="563"/>
              </a:spcBef>
              <a:buClr>
                <a:schemeClr val="tx1"/>
              </a:buClr>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2pPr>
            <a:lvl3pPr marL="1143000" indent="-228600" defTabSz="831850">
              <a:spcBef>
                <a:spcPts val="563"/>
              </a:spcBef>
              <a:buClr>
                <a:schemeClr val="tx1"/>
              </a:buClr>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3pPr>
            <a:lvl4pPr marL="1600200" indent="-228600" defTabSz="831850">
              <a:spcBef>
                <a:spcPts val="238"/>
              </a:spcBef>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4pPr>
            <a:lvl5pPr marL="2057400" indent="-228600" defTabSz="831850">
              <a:spcBef>
                <a:spcPts val="238"/>
              </a:spcBef>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5pPr>
            <a:lvl6pPr marL="2514600" indent="-228600" defTabSz="831850" eaLnBrk="0" fontAlgn="base" hangingPunct="0">
              <a:spcBef>
                <a:spcPts val="238"/>
              </a:spcBef>
              <a:spcAft>
                <a:spcPct val="0"/>
              </a:spcAft>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6pPr>
            <a:lvl7pPr marL="2971800" indent="-228600" defTabSz="831850" eaLnBrk="0" fontAlgn="base" hangingPunct="0">
              <a:spcBef>
                <a:spcPts val="238"/>
              </a:spcBef>
              <a:spcAft>
                <a:spcPct val="0"/>
              </a:spcAft>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7pPr>
            <a:lvl8pPr marL="3429000" indent="-228600" defTabSz="831850" eaLnBrk="0" fontAlgn="base" hangingPunct="0">
              <a:spcBef>
                <a:spcPts val="238"/>
              </a:spcBef>
              <a:spcAft>
                <a:spcPct val="0"/>
              </a:spcAft>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8pPr>
            <a:lvl9pPr marL="3886200" indent="-228600" defTabSz="831850" eaLnBrk="0" fontAlgn="base" hangingPunct="0">
              <a:spcBef>
                <a:spcPts val="238"/>
              </a:spcBef>
              <a:spcAft>
                <a:spcPct val="0"/>
              </a:spcAft>
              <a:buClr>
                <a:schemeClr val="tx1"/>
              </a:buClr>
              <a:buSzPct val="84000"/>
              <a:buFont typeface="Arial" pitchFamily="34" charset="0"/>
              <a:buChar char="–"/>
              <a:tabLst>
                <a:tab pos="1143000" algn="l"/>
                <a:tab pos="1255713" algn="l"/>
              </a:tabLst>
              <a:defRPr sz="1300">
                <a:solidFill>
                  <a:schemeClr val="tx1"/>
                </a:solidFill>
                <a:latin typeface="Frutiger 55 Roman" pitchFamily="34" charset="0"/>
                <a:ea typeface="MS PGothic" pitchFamily="34" charset="-128"/>
              </a:defRPr>
            </a:lvl9pPr>
          </a:lstStyle>
          <a:p>
            <a:pPr eaLnBrk="1" hangingPunct="1">
              <a:spcBef>
                <a:spcPct val="100000"/>
              </a:spcBef>
              <a:buClr>
                <a:schemeClr val="tx1"/>
              </a:buClr>
              <a:buSzTx/>
              <a:buFontTx/>
              <a:buNone/>
            </a:pPr>
            <a:r>
              <a:rPr lang="en-US" altLang="en-US" sz="1800" b="1" dirty="0" smtClean="0">
                <a:latin typeface="Frutiger 45 Light" panose="020B0603020202020204" pitchFamily="34" charset="0"/>
                <a:ea typeface="Arial Unicode MS" pitchFamily="34" charset="-128"/>
              </a:rPr>
              <a:t>give</a:t>
            </a:r>
            <a:r>
              <a:rPr lang="en-US" altLang="en-US" sz="1800" dirty="0">
                <a:latin typeface="Frutiger 45 Light" panose="020B0603020202020204" pitchFamily="34" charset="0"/>
                <a:ea typeface="Arial Unicode MS" pitchFamily="34" charset="-128"/>
              </a:rPr>
              <a:t>	Family, charity </a:t>
            </a:r>
          </a:p>
        </p:txBody>
      </p:sp>
      <p:pic>
        <p:nvPicPr>
          <p:cNvPr id="24588" name="Picture 2" descr="C:\Users\me09565\Downloads\MTB Photos\p301m730788f_X.jpg"/>
          <p:cNvPicPr>
            <a:picLocks noChangeAspect="1" noChangeArrowheads="1"/>
          </p:cNvPicPr>
          <p:nvPr/>
        </p:nvPicPr>
        <p:blipFill>
          <a:blip r:embed="rId5">
            <a:extLst>
              <a:ext uri="{28A0092B-C50C-407E-A947-70E740481C1C}">
                <a14:useLocalDpi xmlns:a14="http://schemas.microsoft.com/office/drawing/2010/main" val="0"/>
              </a:ext>
            </a:extLst>
          </a:blip>
          <a:srcRect t="2" b="1666"/>
          <a:stretch>
            <a:fillRect/>
          </a:stretch>
        </p:blipFill>
        <p:spPr bwMode="auto">
          <a:xfrm>
            <a:off x="304800" y="1626025"/>
            <a:ext cx="2130425" cy="418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2717800" y="6287912"/>
            <a:ext cx="6116638" cy="307777"/>
          </a:xfrm>
          <a:prstGeom prst="rect">
            <a:avLst/>
          </a:prstGeom>
          <a:noFill/>
          <a:ln>
            <a:noFill/>
          </a:ln>
          <a:effectLst/>
          <a:extLst>
            <a:ext uri="{909E8E84-426E-40DD-AFC4-6F175D3DCCD1}">
              <a14:hiddenFill xmlns:a14="http://schemas.microsoft.com/office/drawing/2010/main">
                <a:solidFill>
                  <a:srgbClr val="B0B549"/>
                </a:solidFill>
              </a14:hiddenFill>
            </a:ext>
            <a:ext uri="{91240B29-F687-4F45-9708-019B960494DF}">
              <a14:hiddenLine xmlns:a14="http://schemas.microsoft.com/office/drawing/2010/main" w="9525">
                <a:solidFill>
                  <a:srgbClr val="DACABC"/>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square" lIns="0" tIns="0" rIns="0" bIns="0">
            <a:spAutoFit/>
          </a:bodyPr>
          <a:lstStyle>
            <a:lvl1pPr defTabSz="831850" eaLnBrk="0" hangingPunct="0">
              <a:defRPr sz="1600">
                <a:solidFill>
                  <a:schemeClr val="tx1"/>
                </a:solidFill>
                <a:latin typeface="Frutiger 55 Roman" pitchFamily="34" charset="0"/>
                <a:ea typeface="MS PGothic" pitchFamily="34" charset="-128"/>
              </a:defRPr>
            </a:lvl1pPr>
            <a:lvl2pPr marL="742950" indent="-285750" defTabSz="831850" eaLnBrk="0" hangingPunct="0">
              <a:defRPr sz="1600">
                <a:solidFill>
                  <a:schemeClr val="tx1"/>
                </a:solidFill>
                <a:latin typeface="Frutiger 55 Roman" pitchFamily="34" charset="0"/>
                <a:ea typeface="MS PGothic" pitchFamily="34" charset="-128"/>
              </a:defRPr>
            </a:lvl2pPr>
            <a:lvl3pPr marL="1143000" indent="-228600" defTabSz="831850" eaLnBrk="0" hangingPunct="0">
              <a:defRPr sz="1600">
                <a:solidFill>
                  <a:schemeClr val="tx1"/>
                </a:solidFill>
                <a:latin typeface="Frutiger 55 Roman" pitchFamily="34" charset="0"/>
                <a:ea typeface="MS PGothic" pitchFamily="34" charset="-128"/>
              </a:defRPr>
            </a:lvl3pPr>
            <a:lvl4pPr marL="1600200" indent="-228600" defTabSz="831850" eaLnBrk="0" hangingPunct="0">
              <a:defRPr sz="1600">
                <a:solidFill>
                  <a:schemeClr val="tx1"/>
                </a:solidFill>
                <a:latin typeface="Frutiger 55 Roman" pitchFamily="34" charset="0"/>
                <a:ea typeface="MS PGothic" pitchFamily="34" charset="-128"/>
              </a:defRPr>
            </a:lvl4pPr>
            <a:lvl5pPr marL="2057400" indent="-228600" defTabSz="831850" eaLnBrk="0" hangingPunct="0">
              <a:defRPr sz="1600">
                <a:solidFill>
                  <a:schemeClr val="tx1"/>
                </a:solidFill>
                <a:latin typeface="Frutiger 55 Roman" pitchFamily="34" charset="0"/>
                <a:ea typeface="MS PGothic" pitchFamily="34" charset="-128"/>
              </a:defRPr>
            </a:lvl5pPr>
            <a:lvl6pPr marL="2514600" indent="-228600" defTabSz="831850" eaLnBrk="0" fontAlgn="base" hangingPunct="0">
              <a:spcBef>
                <a:spcPct val="0"/>
              </a:spcBef>
              <a:spcAft>
                <a:spcPct val="0"/>
              </a:spcAft>
              <a:buClr>
                <a:schemeClr val="bg2"/>
              </a:buClr>
              <a:buSzPct val="123000"/>
              <a:buFont typeface="Symbol" pitchFamily="18" charset="2"/>
              <a:defRPr sz="1600">
                <a:solidFill>
                  <a:schemeClr val="tx1"/>
                </a:solidFill>
                <a:latin typeface="Frutiger 55 Roman" pitchFamily="34" charset="0"/>
                <a:ea typeface="MS PGothic" pitchFamily="34" charset="-128"/>
              </a:defRPr>
            </a:lvl6pPr>
            <a:lvl7pPr marL="2971800" indent="-228600" defTabSz="831850" eaLnBrk="0" fontAlgn="base" hangingPunct="0">
              <a:spcBef>
                <a:spcPct val="0"/>
              </a:spcBef>
              <a:spcAft>
                <a:spcPct val="0"/>
              </a:spcAft>
              <a:buClr>
                <a:schemeClr val="bg2"/>
              </a:buClr>
              <a:buSzPct val="123000"/>
              <a:buFont typeface="Symbol" pitchFamily="18" charset="2"/>
              <a:defRPr sz="1600">
                <a:solidFill>
                  <a:schemeClr val="tx1"/>
                </a:solidFill>
                <a:latin typeface="Frutiger 55 Roman" pitchFamily="34" charset="0"/>
                <a:ea typeface="MS PGothic" pitchFamily="34" charset="-128"/>
              </a:defRPr>
            </a:lvl7pPr>
            <a:lvl8pPr marL="3429000" indent="-228600" defTabSz="831850" eaLnBrk="0" fontAlgn="base" hangingPunct="0">
              <a:spcBef>
                <a:spcPct val="0"/>
              </a:spcBef>
              <a:spcAft>
                <a:spcPct val="0"/>
              </a:spcAft>
              <a:buClr>
                <a:schemeClr val="bg2"/>
              </a:buClr>
              <a:buSzPct val="123000"/>
              <a:buFont typeface="Symbol" pitchFamily="18" charset="2"/>
              <a:defRPr sz="1600">
                <a:solidFill>
                  <a:schemeClr val="tx1"/>
                </a:solidFill>
                <a:latin typeface="Frutiger 55 Roman" pitchFamily="34" charset="0"/>
                <a:ea typeface="MS PGothic" pitchFamily="34" charset="-128"/>
              </a:defRPr>
            </a:lvl8pPr>
            <a:lvl9pPr marL="3886200" indent="-228600" defTabSz="831850" eaLnBrk="0" fontAlgn="base" hangingPunct="0">
              <a:spcBef>
                <a:spcPct val="0"/>
              </a:spcBef>
              <a:spcAft>
                <a:spcPct val="0"/>
              </a:spcAft>
              <a:buClr>
                <a:schemeClr val="bg2"/>
              </a:buClr>
              <a:buSzPct val="123000"/>
              <a:buFont typeface="Symbol" pitchFamily="18" charset="2"/>
              <a:defRPr sz="1600">
                <a:solidFill>
                  <a:schemeClr val="tx1"/>
                </a:solidFill>
                <a:latin typeface="Frutiger 55 Roman" pitchFamily="34" charset="0"/>
                <a:ea typeface="MS PGothic" pitchFamily="34" charset="-128"/>
              </a:defRPr>
            </a:lvl9pPr>
          </a:lstStyle>
          <a:p>
            <a:pPr eaLnBrk="1" hangingPunct="1">
              <a:defRPr/>
            </a:pPr>
            <a:r>
              <a:rPr lang="en-US" altLang="en-US" sz="1000" dirty="0" smtClean="0">
                <a:latin typeface="Frutiger 45 Light" panose="020B0603020202020204" pitchFamily="34" charset="0"/>
                <a:cs typeface="+mn-cs"/>
              </a:rPr>
              <a:t>*Investing involves risks, including the potential of losing money or the decline in value of the investment. Performance is not guaranteed.</a:t>
            </a:r>
          </a:p>
        </p:txBody>
      </p:sp>
    </p:spTree>
    <p:custDataLst>
      <p:tags r:id="rId1"/>
    </p:custDataLst>
    <p:extLst>
      <p:ext uri="{BB962C8B-B14F-4D97-AF65-F5344CB8AC3E}">
        <p14:creationId xmlns:p14="http://schemas.microsoft.com/office/powerpoint/2010/main" val="2351513220"/>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TITLE"/>
          <p:cNvSpPr>
            <a:spLocks noGrp="1"/>
          </p:cNvSpPr>
          <p:nvPr>
            <p:ph type="subTitle" idx="1"/>
            <p:custDataLst>
              <p:tags r:id="rId2"/>
            </p:custDataLst>
          </p:nvPr>
        </p:nvSpPr>
        <p:spPr>
          <a:xfrm>
            <a:off x="367487" y="1727662"/>
            <a:ext cx="8354291" cy="939338"/>
          </a:xfrm>
        </p:spPr>
        <p:txBody>
          <a:bodyPr/>
          <a:lstStyle/>
          <a:p>
            <a:pPr>
              <a:lnSpc>
                <a:spcPct val="200000"/>
              </a:lnSpc>
              <a:buClrTx/>
            </a:pPr>
            <a:r>
              <a:rPr lang="en-US" sz="2800" dirty="0"/>
              <a:t>Wealthy women – How they make it and keep it </a:t>
            </a:r>
          </a:p>
        </p:txBody>
      </p:sp>
      <p:sp>
        <p:nvSpPr>
          <p:cNvPr id="3" name="TextBox 2"/>
          <p:cNvSpPr txBox="1"/>
          <p:nvPr/>
        </p:nvSpPr>
        <p:spPr>
          <a:xfrm>
            <a:off x="8717280" y="6507480"/>
            <a:ext cx="350520" cy="184666"/>
          </a:xfrm>
          <a:prstGeom prst="rect">
            <a:avLst/>
          </a:prstGeom>
          <a:noFill/>
        </p:spPr>
        <p:txBody>
          <a:bodyPr wrap="square" rtlCol="0">
            <a:spAutoFit/>
          </a:bodyPr>
          <a:lstStyle/>
          <a:p>
            <a:r>
              <a:rPr lang="de-CH" sz="600" dirty="0" smtClean="0"/>
              <a:t>15</a:t>
            </a:r>
            <a:endParaRPr lang="de-CH" sz="700" dirty="0"/>
          </a:p>
        </p:txBody>
      </p:sp>
    </p:spTree>
    <p:custDataLst>
      <p:tags r:id="rId1"/>
    </p:custDataLst>
    <p:extLst>
      <p:ext uri="{BB962C8B-B14F-4D97-AF65-F5344CB8AC3E}">
        <p14:creationId xmlns:p14="http://schemas.microsoft.com/office/powerpoint/2010/main" val="260472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354291" cy="4267200"/>
          </a:xfrm>
        </p:spPr>
        <p:txBody>
          <a:bodyPr/>
          <a:lstStyle/>
          <a:p>
            <a:pPr>
              <a:buClrTx/>
            </a:pPr>
            <a:r>
              <a:rPr lang="de-CH" sz="2400" dirty="0" smtClean="0">
                <a:latin typeface="Frutiger 45 Light" panose="020B0603020202020204" pitchFamily="34" charset="0"/>
              </a:rPr>
              <a:t>The right perspective on time </a:t>
            </a:r>
          </a:p>
          <a:p>
            <a:pPr>
              <a:buClrTx/>
            </a:pPr>
            <a:r>
              <a:rPr lang="de-CH" sz="2400" dirty="0" smtClean="0">
                <a:latin typeface="Frutiger 45 Light" panose="020B0603020202020204" pitchFamily="34" charset="0"/>
              </a:rPr>
              <a:t>A strong defense against uncertainty </a:t>
            </a:r>
          </a:p>
          <a:p>
            <a:pPr>
              <a:buClrTx/>
            </a:pPr>
            <a:r>
              <a:rPr lang="de-CH" sz="2400" dirty="0" smtClean="0">
                <a:latin typeface="Frutiger 45 Light" panose="020B0603020202020204" pitchFamily="34" charset="0"/>
              </a:rPr>
              <a:t>A belief that failure equals learning </a:t>
            </a:r>
          </a:p>
          <a:p>
            <a:pPr>
              <a:buClrTx/>
            </a:pPr>
            <a:r>
              <a:rPr lang="de-CH" sz="2400" dirty="0" smtClean="0">
                <a:latin typeface="Frutiger 45 Light" panose="020B0603020202020204" pitchFamily="34" charset="0"/>
              </a:rPr>
              <a:t>A commitment to Work Hard, Work First and Play When Appropriate </a:t>
            </a:r>
          </a:p>
          <a:p>
            <a:pPr>
              <a:buClrTx/>
            </a:pPr>
            <a:r>
              <a:rPr lang="de-CH" sz="2400" dirty="0" smtClean="0">
                <a:latin typeface="Frutiger 45 Light" panose="020B0603020202020204" pitchFamily="34" charset="0"/>
              </a:rPr>
              <a:t>A sense of purpose </a:t>
            </a:r>
            <a:endParaRPr lang="de-CH" sz="2400" dirty="0">
              <a:latin typeface="Frutiger 45 Light" panose="020B0603020202020204" pitchFamily="34" charset="0"/>
            </a:endParaRPr>
          </a:p>
        </p:txBody>
      </p:sp>
      <p:sp>
        <p:nvSpPr>
          <p:cNvPr id="2" name="Title 1"/>
          <p:cNvSpPr>
            <a:spLocks noGrp="1"/>
          </p:cNvSpPr>
          <p:nvPr>
            <p:ph type="title"/>
          </p:nvPr>
        </p:nvSpPr>
        <p:spPr/>
        <p:txBody>
          <a:bodyPr/>
          <a:lstStyle/>
          <a:p>
            <a:pPr>
              <a:lnSpc>
                <a:spcPct val="200000"/>
              </a:lnSpc>
            </a:pPr>
            <a:r>
              <a:rPr lang="en-US" sz="2800" dirty="0"/>
              <a:t>Wealthy women – How they make it and keep it </a:t>
            </a:r>
          </a:p>
        </p:txBody>
      </p:sp>
    </p:spTree>
    <p:extLst>
      <p:ext uri="{BB962C8B-B14F-4D97-AF65-F5344CB8AC3E}">
        <p14:creationId xmlns:p14="http://schemas.microsoft.com/office/powerpoint/2010/main" val="280975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6"/>
          </p:nvPr>
        </p:nvSpPr>
        <p:spPr>
          <a:xfrm>
            <a:off x="4688379" y="1687487"/>
            <a:ext cx="4031673" cy="3646514"/>
          </a:xfrm>
        </p:spPr>
        <p:txBody>
          <a:bodyPr/>
          <a:lstStyle/>
          <a:p>
            <a:pPr marL="0" indent="0">
              <a:buNone/>
            </a:pPr>
            <a:r>
              <a:rPr lang="en-US" sz="2000" b="1" dirty="0" smtClean="0">
                <a:latin typeface="Frutiger 45 Light" pitchFamily="34" charset="0"/>
                <a:ea typeface="Arial Unicode MS" pitchFamily="34" charset="-128"/>
                <a:cs typeface="Arial Unicode MS" pitchFamily="34" charset="-128"/>
              </a:rPr>
              <a:t>Experience you can count on</a:t>
            </a:r>
          </a:p>
          <a:p>
            <a:pPr marL="0" indent="0">
              <a:buNone/>
            </a:pPr>
            <a:r>
              <a:rPr lang="en-US" dirty="0" smtClean="0">
                <a:latin typeface="Frutiger 45 Light" pitchFamily="34" charset="0"/>
                <a:ea typeface="Arial Unicode MS" pitchFamily="34" charset="-128"/>
                <a:cs typeface="Arial Unicode MS" pitchFamily="34" charset="-128"/>
              </a:rPr>
              <a:t>Dedicated </a:t>
            </a:r>
            <a:r>
              <a:rPr lang="en-US" dirty="0">
                <a:latin typeface="Frutiger 45 Light" pitchFamily="34" charset="0"/>
                <a:ea typeface="Arial Unicode MS" pitchFamily="34" charset="-128"/>
                <a:cs typeface="Arial Unicode MS" pitchFamily="34" charset="-128"/>
              </a:rPr>
              <a:t>to helping individuals and corporations </a:t>
            </a:r>
            <a:r>
              <a:rPr lang="en-US" b="1" i="1" dirty="0">
                <a:latin typeface="Frutiger 45 Light" pitchFamily="34" charset="0"/>
                <a:ea typeface="Arial Unicode MS" pitchFamily="34" charset="-128"/>
                <a:cs typeface="Arial Unicode MS" pitchFamily="34" charset="-128"/>
              </a:rPr>
              <a:t>pursue financial success</a:t>
            </a:r>
            <a:r>
              <a:rPr lang="en-US" dirty="0">
                <a:latin typeface="Frutiger 45 Light" pitchFamily="34" charset="0"/>
                <a:ea typeface="Arial Unicode MS" pitchFamily="34" charset="-128"/>
                <a:cs typeface="Arial Unicode MS" pitchFamily="34" charset="-128"/>
              </a:rPr>
              <a:t>, </a:t>
            </a:r>
            <a:r>
              <a:rPr lang="en-US" dirty="0" smtClean="0">
                <a:latin typeface="Frutiger 45 Light" pitchFamily="34" charset="0"/>
                <a:ea typeface="Arial Unicode MS" pitchFamily="34" charset="-128"/>
                <a:cs typeface="Arial Unicode MS" pitchFamily="34" charset="-128"/>
              </a:rPr>
              <a:t>Lisa Chapman, Natalie Barron and </a:t>
            </a:r>
            <a:r>
              <a:rPr lang="en-US" dirty="0">
                <a:latin typeface="Frutiger 45 Light" pitchFamily="34" charset="0"/>
                <a:ea typeface="Arial Unicode MS" pitchFamily="34" charset="-128"/>
                <a:cs typeface="Arial Unicode MS" pitchFamily="34" charset="-128"/>
              </a:rPr>
              <a:t>Lindsay </a:t>
            </a:r>
            <a:r>
              <a:rPr lang="en-US" dirty="0" smtClean="0">
                <a:latin typeface="Frutiger 45 Light" pitchFamily="34" charset="0"/>
                <a:ea typeface="Arial Unicode MS" pitchFamily="34" charset="-128"/>
                <a:cs typeface="Arial Unicode MS" pitchFamily="34" charset="-128"/>
              </a:rPr>
              <a:t>Mais provide </a:t>
            </a:r>
            <a:r>
              <a:rPr lang="en-US" dirty="0">
                <a:latin typeface="Frutiger 45 Light" pitchFamily="34" charset="0"/>
                <a:ea typeface="Arial Unicode MS" pitchFamily="34" charset="-128"/>
                <a:cs typeface="Arial Unicode MS" pitchFamily="34" charset="-128"/>
              </a:rPr>
              <a:t>their clients with </a:t>
            </a:r>
            <a:r>
              <a:rPr lang="en-US" b="1" i="1" dirty="0">
                <a:latin typeface="Frutiger 45 Light" pitchFamily="34" charset="0"/>
                <a:ea typeface="Arial Unicode MS" pitchFamily="34" charset="-128"/>
                <a:cs typeface="Arial Unicode MS" pitchFamily="34" charset="-128"/>
              </a:rPr>
              <a:t>personalized service and quality investment advice</a:t>
            </a:r>
            <a:r>
              <a:rPr lang="en-US" dirty="0">
                <a:latin typeface="Frutiger 45 Light" pitchFamily="34" charset="0"/>
                <a:ea typeface="Arial Unicode MS" pitchFamily="34" charset="-128"/>
                <a:cs typeface="Arial Unicode MS" pitchFamily="34" charset="-128"/>
              </a:rPr>
              <a:t>. </a:t>
            </a:r>
            <a:endParaRPr lang="en-US" dirty="0" smtClean="0">
              <a:latin typeface="Frutiger 45 Light" pitchFamily="34" charset="0"/>
              <a:ea typeface="Arial Unicode MS" pitchFamily="34" charset="-128"/>
              <a:cs typeface="Arial Unicode MS" pitchFamily="34" charset="-128"/>
            </a:endParaRPr>
          </a:p>
          <a:p>
            <a:pPr marL="0" indent="0">
              <a:buNone/>
            </a:pPr>
            <a:r>
              <a:rPr lang="en-US" dirty="0" smtClean="0">
                <a:latin typeface="Frutiger 45 Light" pitchFamily="34" charset="0"/>
                <a:ea typeface="Arial Unicode MS" pitchFamily="34" charset="-128"/>
                <a:cs typeface="Arial Unicode MS" pitchFamily="34" charset="-128"/>
              </a:rPr>
              <a:t>Backed </a:t>
            </a:r>
            <a:r>
              <a:rPr lang="en-US" dirty="0">
                <a:latin typeface="Frutiger 45 Light" pitchFamily="34" charset="0"/>
                <a:ea typeface="Arial Unicode MS" pitchFamily="34" charset="-128"/>
                <a:cs typeface="Arial Unicode MS" pitchFamily="34" charset="-128"/>
              </a:rPr>
              <a:t>by the research and resources of one of the world's leading financial services firms, this team </a:t>
            </a:r>
            <a:r>
              <a:rPr lang="en-US" dirty="0" smtClean="0">
                <a:latin typeface="Frutiger 45 Light" pitchFamily="34" charset="0"/>
                <a:ea typeface="Arial Unicode MS" pitchFamily="34" charset="-128"/>
                <a:cs typeface="Arial Unicode MS" pitchFamily="34" charset="-128"/>
              </a:rPr>
              <a:t>helps develop </a:t>
            </a:r>
            <a:r>
              <a:rPr lang="en-US" dirty="0">
                <a:latin typeface="Frutiger 45 Light" pitchFamily="34" charset="0"/>
                <a:ea typeface="Arial Unicode MS" pitchFamily="34" charset="-128"/>
                <a:cs typeface="Arial Unicode MS" pitchFamily="34" charset="-128"/>
              </a:rPr>
              <a:t>customized strategies designed to address specific needs and goals for both corporate and individual clients</a:t>
            </a:r>
            <a:r>
              <a:rPr lang="en-US" dirty="0" smtClean="0">
                <a:latin typeface="Frutiger 45 Light" pitchFamily="34" charset="0"/>
                <a:ea typeface="Arial Unicode MS" pitchFamily="34" charset="-128"/>
                <a:cs typeface="Arial Unicode MS" pitchFamily="34" charset="-128"/>
              </a:rPr>
              <a:t>.</a:t>
            </a:r>
            <a:endParaRPr lang="en-US" dirty="0">
              <a:latin typeface="Frutiger 45 Light" pitchFamily="34" charset="0"/>
              <a:ea typeface="Arial Unicode MS" pitchFamily="34" charset="-128"/>
              <a:cs typeface="Arial Unicode MS" pitchFamily="34" charset="-128"/>
            </a:endParaRPr>
          </a:p>
        </p:txBody>
      </p:sp>
      <p:sp>
        <p:nvSpPr>
          <p:cNvPr id="8" name="Title 7"/>
          <p:cNvSpPr>
            <a:spLocks noGrp="1"/>
          </p:cNvSpPr>
          <p:nvPr>
            <p:ph type="title"/>
          </p:nvPr>
        </p:nvSpPr>
        <p:spPr>
          <a:xfrm>
            <a:off x="382385" y="4"/>
            <a:ext cx="8609215" cy="856211"/>
          </a:xfrm>
        </p:spPr>
        <p:txBody>
          <a:bodyPr>
            <a:normAutofit/>
          </a:bodyPr>
          <a:lstStyle/>
          <a:p>
            <a:r>
              <a:rPr lang="de-CH" sz="2800" dirty="0" smtClean="0"/>
              <a:t>CBM </a:t>
            </a:r>
            <a:r>
              <a:rPr lang="de-CH" sz="2800" dirty="0" err="1" smtClean="0"/>
              <a:t>Wealth</a:t>
            </a:r>
            <a:r>
              <a:rPr lang="de-CH" sz="2800" dirty="0" smtClean="0"/>
              <a:t> Management </a:t>
            </a:r>
            <a:endParaRPr lang="de-CH"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562" y="1752600"/>
            <a:ext cx="4054038" cy="2895600"/>
          </a:xfrm>
          <a:prstGeom prst="rect">
            <a:avLst/>
          </a:prstGeom>
        </p:spPr>
      </p:pic>
    </p:spTree>
    <p:extLst>
      <p:ext uri="{BB962C8B-B14F-4D97-AF65-F5344CB8AC3E}">
        <p14:creationId xmlns:p14="http://schemas.microsoft.com/office/powerpoint/2010/main" val="3266736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custDataLst>
              <p:tags r:id="rId2"/>
            </p:custDataLst>
          </p:nvPr>
        </p:nvSpPr>
        <p:spPr>
          <a:xfrm>
            <a:off x="382385" y="3"/>
            <a:ext cx="8354291" cy="856211"/>
          </a:xfrm>
        </p:spPr>
        <p:txBody>
          <a:bodyPr>
            <a:normAutofit/>
          </a:bodyPr>
          <a:lstStyle/>
          <a:p>
            <a:pPr eaLnBrk="1" hangingPunct="1"/>
            <a:r>
              <a:rPr lang="en-US" dirty="0" smtClean="0">
                <a:solidFill>
                  <a:srgbClr val="000000"/>
                </a:solidFill>
                <a:latin typeface="Frutiger 45 Light"/>
                <a:cs typeface="Arial Unicode MS" pitchFamily="34" charset="-128"/>
              </a:rPr>
              <a:t>Contact information</a:t>
            </a:r>
          </a:p>
        </p:txBody>
      </p:sp>
      <p:sp>
        <p:nvSpPr>
          <p:cNvPr id="11" name="Rectangle 16"/>
          <p:cNvSpPr>
            <a:spLocks noChangeArrowheads="1"/>
          </p:cNvSpPr>
          <p:nvPr/>
        </p:nvSpPr>
        <p:spPr bwMode="auto">
          <a:xfrm>
            <a:off x="230909" y="1178214"/>
            <a:ext cx="8686800" cy="3850986"/>
          </a:xfrm>
          <a:prstGeom prst="rect">
            <a:avLst/>
          </a:prstGeom>
          <a:solidFill>
            <a:srgbClr val="E6E6E6"/>
          </a:solidFill>
          <a:ln w="9525">
            <a:solidFill>
              <a:srgbClr val="E6E6E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19" tIns="41559" rIns="83119" bIns="41559" anchor="ctr"/>
          <a:lstStyle>
            <a:lvl1pPr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742950" indent="-285750"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143000" indent="-228600"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16002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eaLnBrk="1" hangingPunct="1">
              <a:spcBef>
                <a:spcPct val="0"/>
              </a:spcBef>
              <a:buClrTx/>
              <a:buFontTx/>
              <a:buNone/>
            </a:pPr>
            <a:endParaRPr lang="en-US" altLang="en-US">
              <a:latin typeface="Frutiger 45 Light" panose="020B0603020202020204" pitchFamily="34" charset="0"/>
            </a:endParaRPr>
          </a:p>
        </p:txBody>
      </p:sp>
      <p:sp>
        <p:nvSpPr>
          <p:cNvPr id="14" name="SECURITY TEXT"/>
          <p:cNvSpPr txBox="1">
            <a:spLocks noChangeArrowheads="1"/>
          </p:cNvSpPr>
          <p:nvPr>
            <p:custDataLst>
              <p:tags r:id="rId3"/>
            </p:custDataLst>
          </p:nvPr>
        </p:nvSpPr>
        <p:spPr bwMode="gray">
          <a:xfrm>
            <a:off x="388620" y="2285999"/>
            <a:ext cx="443345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66429" tIns="0" rIns="0" bIns="0" anchor="b"/>
          <a:lstStyle>
            <a:lvl1pPr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37895213" indent="-37438013"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143000" indent="-228600"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16002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a:spcBef>
                <a:spcPct val="0"/>
              </a:spcBef>
              <a:buClrTx/>
              <a:buFontTx/>
              <a:buNone/>
            </a:pPr>
            <a:r>
              <a:rPr lang="en-US" altLang="zh-TW" b="1" dirty="0">
                <a:latin typeface="Frutiger 45 Light" panose="020B0603020202020204" pitchFamily="34" charset="0"/>
              </a:rPr>
              <a:t>UBS Financial Services Inc.</a:t>
            </a:r>
          </a:p>
          <a:p>
            <a:pPr>
              <a:spcBef>
                <a:spcPct val="0"/>
              </a:spcBef>
              <a:buClrTx/>
              <a:buFontTx/>
              <a:buNone/>
            </a:pPr>
            <a:r>
              <a:rPr lang="en-US" altLang="zh-TW" dirty="0" smtClean="0">
                <a:solidFill>
                  <a:srgbClr val="000000"/>
                </a:solidFill>
                <a:latin typeface="Frutiger 45 Light" panose="020B0603020202020204" pitchFamily="34" charset="0"/>
              </a:rPr>
              <a:t>3030 Old Ranch Parkway, Suite 300</a:t>
            </a:r>
          </a:p>
          <a:p>
            <a:pPr>
              <a:spcBef>
                <a:spcPct val="0"/>
              </a:spcBef>
              <a:buClrTx/>
              <a:buFontTx/>
              <a:buNone/>
            </a:pPr>
            <a:r>
              <a:rPr lang="en-US" altLang="zh-TW" dirty="0" smtClean="0">
                <a:solidFill>
                  <a:srgbClr val="000000"/>
                </a:solidFill>
                <a:latin typeface="Frutiger 45 Light" panose="020B0603020202020204" pitchFamily="34" charset="0"/>
              </a:rPr>
              <a:t>Seal Beach, CA 90740</a:t>
            </a:r>
          </a:p>
          <a:p>
            <a:pPr>
              <a:spcBef>
                <a:spcPct val="0"/>
              </a:spcBef>
              <a:buClrTx/>
              <a:buFontTx/>
              <a:buNone/>
            </a:pPr>
            <a:endParaRPr lang="en-US" altLang="zh-TW" dirty="0">
              <a:solidFill>
                <a:srgbClr val="000000"/>
              </a:solidFill>
              <a:latin typeface="Frutiger 45 Light" panose="020B0603020202020204" pitchFamily="34" charset="0"/>
            </a:endParaRPr>
          </a:p>
          <a:p>
            <a:pPr>
              <a:spcBef>
                <a:spcPct val="0"/>
              </a:spcBef>
              <a:buClrTx/>
              <a:buFontTx/>
              <a:buNone/>
            </a:pPr>
            <a:r>
              <a:rPr lang="en-US" altLang="zh-TW" dirty="0" smtClean="0">
                <a:solidFill>
                  <a:srgbClr val="000000"/>
                </a:solidFill>
                <a:latin typeface="Frutiger 45 Light" panose="020B0603020202020204" pitchFamily="34" charset="0"/>
              </a:rPr>
              <a:t>Toll </a:t>
            </a:r>
            <a:r>
              <a:rPr lang="en-US" altLang="zh-TW" dirty="0">
                <a:solidFill>
                  <a:srgbClr val="000000"/>
                </a:solidFill>
                <a:latin typeface="Frutiger 45 Light" panose="020B0603020202020204" pitchFamily="34" charset="0"/>
              </a:rPr>
              <a:t>Free: </a:t>
            </a:r>
            <a:r>
              <a:rPr lang="en-US" altLang="zh-TW" dirty="0" smtClean="0">
                <a:solidFill>
                  <a:srgbClr val="000000"/>
                </a:solidFill>
                <a:latin typeface="Frutiger 45 Light" panose="020B0603020202020204" pitchFamily="34" charset="0"/>
              </a:rPr>
              <a:t>800-343-6084</a:t>
            </a:r>
          </a:p>
          <a:p>
            <a:pPr>
              <a:spcBef>
                <a:spcPct val="0"/>
              </a:spcBef>
              <a:buClrTx/>
              <a:buFontTx/>
              <a:buNone/>
            </a:pPr>
            <a:r>
              <a:rPr lang="en-US" altLang="zh-TW" dirty="0" smtClean="0">
                <a:solidFill>
                  <a:srgbClr val="000000"/>
                </a:solidFill>
                <a:latin typeface="Frutiger 45 Light" panose="020B0603020202020204" pitchFamily="34" charset="0"/>
              </a:rPr>
              <a:t>Direct: 562-343-9216</a:t>
            </a:r>
            <a:endParaRPr lang="en-US" altLang="zh-TW" dirty="0">
              <a:solidFill>
                <a:srgbClr val="000000"/>
              </a:solidFill>
              <a:latin typeface="Frutiger 45 Light" panose="020B0603020202020204" pitchFamily="34" charset="0"/>
            </a:endParaRPr>
          </a:p>
          <a:p>
            <a:pPr>
              <a:spcBef>
                <a:spcPct val="0"/>
              </a:spcBef>
              <a:buClrTx/>
              <a:buFontTx/>
              <a:buNone/>
            </a:pPr>
            <a:r>
              <a:rPr lang="en-US" altLang="zh-TW" smtClean="0">
                <a:solidFill>
                  <a:srgbClr val="000000"/>
                </a:solidFill>
                <a:latin typeface="Frutiger 45 Light" panose="020B0603020202020204" pitchFamily="34" charset="0"/>
              </a:rPr>
              <a:t>www.ubs.com/team/cbmwm</a:t>
            </a:r>
            <a:endParaRPr lang="en-US" altLang="zh-TW" dirty="0">
              <a:solidFill>
                <a:srgbClr val="000000"/>
              </a:solidFill>
              <a:latin typeface="Frutiger 45 Light" panose="020B0603020202020204" pitchFamily="34" charset="0"/>
            </a:endParaRPr>
          </a:p>
        </p:txBody>
      </p:sp>
      <p:sp>
        <p:nvSpPr>
          <p:cNvPr id="16" name="Text Box 10"/>
          <p:cNvSpPr txBox="1">
            <a:spLocks noChangeArrowheads="1"/>
          </p:cNvSpPr>
          <p:nvPr/>
        </p:nvSpPr>
        <p:spPr bwMode="gray">
          <a:xfrm>
            <a:off x="4658129" y="1676400"/>
            <a:ext cx="2131291"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anose="020B0603020202020204" pitchFamily="34" charset="0"/>
              </a:rPr>
              <a:t>Lisa Chapman, </a:t>
            </a:r>
            <a:r>
              <a:rPr lang="en-US" altLang="en-US" sz="1000" b="1" dirty="0" smtClean="0">
                <a:latin typeface="Frutiger 45 Light" panose="020B0603020202020204" pitchFamily="34" charset="0"/>
              </a:rPr>
              <a:t>CFP</a:t>
            </a:r>
            <a:r>
              <a:rPr lang="en-US" altLang="en-US" sz="900" b="1" baseline="30000" dirty="0" smtClean="0">
                <a:latin typeface="Frutiger 45 Light" panose="020B0603020202020204" pitchFamily="34" charset="0"/>
              </a:rPr>
              <a:t>®</a:t>
            </a:r>
            <a:r>
              <a:rPr lang="en-US" altLang="en-US" sz="1000" b="1" dirty="0" smtClean="0">
                <a:latin typeface="Frutiger 45 Light" panose="020B0603020202020204" pitchFamily="34" charset="0"/>
              </a:rPr>
              <a:t>, CIMA</a:t>
            </a:r>
            <a:r>
              <a:rPr lang="en-US" altLang="en-US" sz="1000" b="1" baseline="30000" dirty="0">
                <a:latin typeface="Frutiger 45 Light" panose="020B0603020202020204" pitchFamily="34" charset="0"/>
              </a:rPr>
              <a:t>®</a:t>
            </a:r>
            <a:r>
              <a:rPr lang="en-US" altLang="en-US" sz="1000" b="1" dirty="0" smtClean="0">
                <a:latin typeface="Frutiger 45 Light" panose="020B0603020202020204" pitchFamily="34" charset="0"/>
              </a:rPr>
              <a:t>, CRPS</a:t>
            </a:r>
            <a:r>
              <a:rPr lang="en-US" altLang="en-US" sz="1000" b="1" baseline="30000" dirty="0">
                <a:latin typeface="Frutiger 45 Light" panose="020B0603020202020204" pitchFamily="34" charset="0"/>
              </a:rPr>
              <a:t>®</a:t>
            </a:r>
            <a:endParaRPr lang="en-US" altLang="en-US" sz="1000" b="1" dirty="0">
              <a:latin typeface="Frutiger 45 Light" panose="020B0603020202020204" pitchFamily="34" charset="0"/>
            </a:endParaRPr>
          </a:p>
          <a:p>
            <a:pPr lvl="1">
              <a:spcBef>
                <a:spcPct val="0"/>
              </a:spcBef>
              <a:buClrTx/>
              <a:buFontTx/>
              <a:buNone/>
            </a:pPr>
            <a:r>
              <a:rPr lang="en-US" altLang="en-US" sz="800" dirty="0">
                <a:solidFill>
                  <a:srgbClr val="000000"/>
                </a:solidFill>
                <a:latin typeface="Frutiger 45 Light" pitchFamily="34" charset="0"/>
              </a:rPr>
              <a:t>Managing </a:t>
            </a:r>
            <a:r>
              <a:rPr lang="en-US" altLang="en-US" sz="800" dirty="0" smtClean="0">
                <a:solidFill>
                  <a:srgbClr val="000000"/>
                </a:solidFill>
                <a:latin typeface="Frutiger 45 Light" pitchFamily="34" charset="0"/>
              </a:rPr>
              <a:t>Director – Wealth Management</a:t>
            </a:r>
            <a:endParaRPr lang="en-US" altLang="en-US" sz="800" dirty="0">
              <a:solidFill>
                <a:srgbClr val="000000"/>
              </a:solidFill>
              <a:latin typeface="Frutiger 45 Light" pitchFamily="34" charset="0"/>
            </a:endParaRPr>
          </a:p>
          <a:p>
            <a:pPr lvl="1">
              <a:spcBef>
                <a:spcPct val="0"/>
              </a:spcBef>
              <a:buClrTx/>
              <a:buFontTx/>
              <a:buNone/>
            </a:pPr>
            <a:r>
              <a:rPr lang="en-US" altLang="en-US" sz="800" dirty="0">
                <a:solidFill>
                  <a:srgbClr val="000000"/>
                </a:solidFill>
                <a:latin typeface="Frutiger 45 Light" pitchFamily="34" charset="0"/>
              </a:rPr>
              <a:t>Wealth </a:t>
            </a:r>
            <a:r>
              <a:rPr lang="en-US" altLang="en-US" sz="800" dirty="0" smtClean="0">
                <a:solidFill>
                  <a:srgbClr val="000000"/>
                </a:solidFill>
                <a:latin typeface="Frutiger 45 Light" pitchFamily="34" charset="0"/>
              </a:rPr>
              <a:t>Advisor </a:t>
            </a:r>
            <a:endParaRPr lang="en-US" altLang="en-US" sz="800" dirty="0">
              <a:solidFill>
                <a:srgbClr val="000000"/>
              </a:solidFill>
              <a:latin typeface="Frutiger 45 Light" pitchFamily="34" charset="0"/>
            </a:endParaRPr>
          </a:p>
          <a:p>
            <a:pPr lvl="1">
              <a:spcBef>
                <a:spcPct val="0"/>
              </a:spcBef>
              <a:buClrTx/>
              <a:buFontTx/>
              <a:buNone/>
            </a:pPr>
            <a:r>
              <a:rPr lang="en-US" altLang="en-US" sz="800" dirty="0">
                <a:solidFill>
                  <a:srgbClr val="000000"/>
                </a:solidFill>
                <a:latin typeface="Frutiger 45 Light" pitchFamily="34" charset="0"/>
              </a:rPr>
              <a:t>562-343-9216</a:t>
            </a:r>
          </a:p>
          <a:p>
            <a:pPr lvl="1">
              <a:spcBef>
                <a:spcPct val="0"/>
              </a:spcBef>
              <a:buClrTx/>
              <a:buFontTx/>
              <a:buNone/>
            </a:pPr>
            <a:r>
              <a:rPr lang="en-US" altLang="en-US" sz="800" dirty="0">
                <a:solidFill>
                  <a:srgbClr val="000000"/>
                </a:solidFill>
                <a:latin typeface="Frutiger 45 Light" pitchFamily="34" charset="0"/>
              </a:rPr>
              <a:t>lisa.chapman@ubs.com	</a:t>
            </a:r>
          </a:p>
        </p:txBody>
      </p:sp>
      <p:sp>
        <p:nvSpPr>
          <p:cNvPr id="17" name="Text Box 17"/>
          <p:cNvSpPr txBox="1">
            <a:spLocks noChangeArrowheads="1"/>
          </p:cNvSpPr>
          <p:nvPr/>
        </p:nvSpPr>
        <p:spPr bwMode="gray">
          <a:xfrm>
            <a:off x="4658129" y="2516909"/>
            <a:ext cx="176645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anose="020B0603020202020204" pitchFamily="34" charset="0"/>
              </a:rPr>
              <a:t>Lindsay Mais, </a:t>
            </a:r>
            <a:r>
              <a:rPr lang="en-US" altLang="en-US" sz="1000" b="1" dirty="0" smtClean="0">
                <a:latin typeface="Frutiger 45 Light" panose="020B0603020202020204" pitchFamily="34" charset="0"/>
              </a:rPr>
              <a:t>CFP</a:t>
            </a:r>
            <a:r>
              <a:rPr lang="en-US" altLang="en-US" sz="1000" b="1" baseline="30000" dirty="0" smtClean="0">
                <a:latin typeface="Frutiger 45 Light" panose="020B0603020202020204" pitchFamily="34" charset="0"/>
              </a:rPr>
              <a:t>®</a:t>
            </a:r>
            <a:r>
              <a:rPr lang="en-US" altLang="en-US" sz="1000" b="1" dirty="0" smtClean="0">
                <a:latin typeface="Frutiger 45 Light" panose="020B0603020202020204" pitchFamily="34" charset="0"/>
              </a:rPr>
              <a:t>, RP</a:t>
            </a:r>
            <a:r>
              <a:rPr lang="en-US" altLang="en-US" sz="1000" b="1" baseline="30000" dirty="0">
                <a:latin typeface="Frutiger 45 Light" panose="020B0603020202020204" pitchFamily="34" charset="0"/>
              </a:rPr>
              <a:t>®</a:t>
            </a:r>
            <a:endParaRPr lang="en-US" altLang="en-US" sz="1000" b="1" dirty="0">
              <a:latin typeface="Frutiger 45 Light" panose="020B0603020202020204" pitchFamily="34" charset="0"/>
            </a:endParaRPr>
          </a:p>
          <a:p>
            <a:pPr lvl="1">
              <a:spcBef>
                <a:spcPct val="0"/>
              </a:spcBef>
              <a:buClrTx/>
              <a:buFontTx/>
              <a:buNone/>
            </a:pPr>
            <a:r>
              <a:rPr lang="en-US" altLang="en-US" sz="800" dirty="0">
                <a:latin typeface="Frutiger 45 Light" pitchFamily="34" charset="0"/>
              </a:rPr>
              <a:t>Financial </a:t>
            </a:r>
            <a:r>
              <a:rPr lang="en-US" altLang="en-US" sz="800" dirty="0" smtClean="0">
                <a:latin typeface="Frutiger 45 Light" pitchFamily="34" charset="0"/>
              </a:rPr>
              <a:t>Advisor</a:t>
            </a:r>
            <a:br>
              <a:rPr lang="en-US" altLang="en-US" sz="800" dirty="0" smtClean="0">
                <a:latin typeface="Frutiger 45 Light" pitchFamily="34" charset="0"/>
              </a:rPr>
            </a:br>
            <a:r>
              <a:rPr lang="en-US" altLang="en-US" sz="800" dirty="0" smtClean="0">
                <a:latin typeface="Frutiger 45 Light" pitchFamily="34" charset="0"/>
              </a:rPr>
              <a:t>Corporate Stock Benefit Consultant</a:t>
            </a:r>
            <a:endParaRPr lang="en-US" altLang="en-US" sz="800" dirty="0">
              <a:latin typeface="Frutiger 45 Light" pitchFamily="34" charset="0"/>
            </a:endParaRPr>
          </a:p>
          <a:p>
            <a:pPr lvl="1">
              <a:spcBef>
                <a:spcPct val="0"/>
              </a:spcBef>
              <a:buClrTx/>
              <a:buFontTx/>
              <a:buNone/>
            </a:pPr>
            <a:r>
              <a:rPr lang="en-US" altLang="en-US" sz="800" dirty="0">
                <a:latin typeface="Frutiger 45 Light" pitchFamily="34" charset="0"/>
              </a:rPr>
              <a:t>562-343-9226</a:t>
            </a:r>
          </a:p>
          <a:p>
            <a:pPr lvl="1">
              <a:spcBef>
                <a:spcPct val="0"/>
              </a:spcBef>
              <a:buClrTx/>
              <a:buFontTx/>
              <a:buNone/>
            </a:pPr>
            <a:r>
              <a:rPr lang="en-US" altLang="en-US" sz="800" dirty="0">
                <a:latin typeface="Frutiger 45 Light" pitchFamily="34" charset="0"/>
              </a:rPr>
              <a:t>lindsay.mais@ubs.com</a:t>
            </a:r>
          </a:p>
        </p:txBody>
      </p:sp>
      <p:sp>
        <p:nvSpPr>
          <p:cNvPr id="18" name="Text Box 18"/>
          <p:cNvSpPr txBox="1">
            <a:spLocks noChangeArrowheads="1"/>
          </p:cNvSpPr>
          <p:nvPr/>
        </p:nvSpPr>
        <p:spPr bwMode="gray">
          <a:xfrm>
            <a:off x="4658128" y="3249468"/>
            <a:ext cx="1928091" cy="6575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square"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anose="020B0603020202020204" pitchFamily="34" charset="0"/>
              </a:rPr>
              <a:t>Shannon Appleby</a:t>
            </a:r>
            <a:br>
              <a:rPr lang="en-US" altLang="en-US" sz="1000" b="1" dirty="0">
                <a:latin typeface="Frutiger 45 Light" panose="020B0603020202020204" pitchFamily="34" charset="0"/>
              </a:rPr>
            </a:br>
            <a:r>
              <a:rPr lang="en-US" altLang="en-US" sz="800" dirty="0">
                <a:latin typeface="Frutiger 45 Light" pitchFamily="34" charset="0"/>
              </a:rPr>
              <a:t>Senior Registered Client Service Associate</a:t>
            </a:r>
          </a:p>
          <a:p>
            <a:pPr lvl="1">
              <a:spcBef>
                <a:spcPct val="0"/>
              </a:spcBef>
              <a:buClrTx/>
              <a:buFontTx/>
              <a:buNone/>
            </a:pPr>
            <a:r>
              <a:rPr lang="en-US" altLang="en-US" sz="800" dirty="0">
                <a:latin typeface="Frutiger 45 Light" pitchFamily="34" charset="0"/>
              </a:rPr>
              <a:t>Associate Director</a:t>
            </a:r>
          </a:p>
          <a:p>
            <a:pPr lvl="1">
              <a:spcBef>
                <a:spcPct val="0"/>
              </a:spcBef>
              <a:buClrTx/>
              <a:buFontTx/>
              <a:buNone/>
            </a:pPr>
            <a:r>
              <a:rPr lang="en-US" altLang="en-US" sz="800" dirty="0">
                <a:latin typeface="Frutiger 45 Light" pitchFamily="34" charset="0"/>
              </a:rPr>
              <a:t>562-343-9185</a:t>
            </a:r>
          </a:p>
          <a:p>
            <a:pPr lvl="1">
              <a:spcBef>
                <a:spcPct val="0"/>
              </a:spcBef>
              <a:buClrTx/>
              <a:buFontTx/>
              <a:buNone/>
            </a:pPr>
            <a:r>
              <a:rPr lang="en-US" altLang="en-US" sz="800" dirty="0">
                <a:latin typeface="Frutiger 45 Light" pitchFamily="34" charset="0"/>
              </a:rPr>
              <a:t>shannon.appleby@ubs.com</a:t>
            </a:r>
          </a:p>
        </p:txBody>
      </p:sp>
      <p:sp>
        <p:nvSpPr>
          <p:cNvPr id="19" name="Text Box 23"/>
          <p:cNvSpPr txBox="1">
            <a:spLocks noChangeArrowheads="1"/>
          </p:cNvSpPr>
          <p:nvPr/>
        </p:nvSpPr>
        <p:spPr bwMode="gray">
          <a:xfrm>
            <a:off x="6957060" y="1676400"/>
            <a:ext cx="176645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itchFamily="34" charset="0"/>
              </a:rPr>
              <a:t>Natalie Barron, </a:t>
            </a:r>
            <a:r>
              <a:rPr lang="en-US" altLang="en-US" sz="1000" b="1" dirty="0" smtClean="0">
                <a:latin typeface="Frutiger 45 Light" pitchFamily="34" charset="0"/>
              </a:rPr>
              <a:t>CFP</a:t>
            </a:r>
            <a:r>
              <a:rPr lang="en-US" altLang="en-US" sz="1000" b="1" baseline="30000" dirty="0">
                <a:latin typeface="Frutiger 45 Light" panose="020B0603020202020204" pitchFamily="34" charset="0"/>
              </a:rPr>
              <a:t>®</a:t>
            </a:r>
            <a:r>
              <a:rPr lang="en-US" altLang="en-US" sz="1000" b="1" dirty="0" smtClean="0">
                <a:latin typeface="Frutiger 45 Light" pitchFamily="34" charset="0"/>
              </a:rPr>
              <a:t>, CRPS</a:t>
            </a:r>
            <a:r>
              <a:rPr lang="en-US" altLang="en-US" sz="1000" b="1" baseline="30000" dirty="0">
                <a:latin typeface="Frutiger 45 Light" panose="020B0603020202020204" pitchFamily="34" charset="0"/>
              </a:rPr>
              <a:t>®</a:t>
            </a:r>
            <a:endParaRPr lang="en-US" altLang="en-US" sz="1000" b="1" dirty="0">
              <a:latin typeface="Frutiger 45 Light" pitchFamily="34" charset="0"/>
            </a:endParaRPr>
          </a:p>
          <a:p>
            <a:pPr lvl="1">
              <a:spcBef>
                <a:spcPct val="0"/>
              </a:spcBef>
              <a:buClrTx/>
              <a:buNone/>
            </a:pPr>
            <a:r>
              <a:rPr lang="en-US" altLang="en-US" sz="800" dirty="0">
                <a:latin typeface="Frutiger 45 Light" pitchFamily="34" charset="0"/>
              </a:rPr>
              <a:t>Vice </a:t>
            </a:r>
            <a:r>
              <a:rPr lang="en-US" altLang="en-US" sz="800" dirty="0" smtClean="0">
                <a:latin typeface="Frutiger 45 Light" pitchFamily="34" charset="0"/>
              </a:rPr>
              <a:t>President </a:t>
            </a:r>
            <a:r>
              <a:rPr lang="en-US" altLang="en-US" sz="800" dirty="0">
                <a:solidFill>
                  <a:srgbClr val="000000"/>
                </a:solidFill>
                <a:latin typeface="Frutiger 45 Light" pitchFamily="34" charset="0"/>
              </a:rPr>
              <a:t>– Wealth </a:t>
            </a:r>
            <a:r>
              <a:rPr lang="en-US" altLang="en-US" sz="800" dirty="0" smtClean="0">
                <a:solidFill>
                  <a:srgbClr val="000000"/>
                </a:solidFill>
                <a:latin typeface="Frutiger 45 Light" pitchFamily="34" charset="0"/>
              </a:rPr>
              <a:t>Management</a:t>
            </a:r>
            <a:r>
              <a:rPr lang="en-US" altLang="en-US" sz="800" dirty="0">
                <a:latin typeface="Frutiger 45 Light" pitchFamily="34" charset="0"/>
              </a:rPr>
              <a:t/>
            </a:r>
            <a:br>
              <a:rPr lang="en-US" altLang="en-US" sz="800" dirty="0">
                <a:latin typeface="Frutiger 45 Light" pitchFamily="34" charset="0"/>
              </a:rPr>
            </a:br>
            <a:r>
              <a:rPr lang="en-US" altLang="en-US" sz="800" dirty="0">
                <a:latin typeface="Frutiger 45 Light" pitchFamily="34" charset="0"/>
              </a:rPr>
              <a:t>Portfolio Manager </a:t>
            </a:r>
          </a:p>
          <a:p>
            <a:pPr lvl="1">
              <a:spcBef>
                <a:spcPct val="0"/>
              </a:spcBef>
              <a:buClrTx/>
              <a:buFontTx/>
              <a:buNone/>
            </a:pPr>
            <a:r>
              <a:rPr lang="en-US" altLang="en-US" sz="800" dirty="0">
                <a:latin typeface="Frutiger 45 Light" pitchFamily="34" charset="0"/>
              </a:rPr>
              <a:t>562-343-9242</a:t>
            </a:r>
          </a:p>
          <a:p>
            <a:pPr lvl="1">
              <a:spcBef>
                <a:spcPct val="0"/>
              </a:spcBef>
              <a:buClrTx/>
              <a:buFontTx/>
              <a:buNone/>
            </a:pPr>
            <a:r>
              <a:rPr lang="en-US" altLang="en-US" sz="800" dirty="0">
                <a:latin typeface="Frutiger 45 Light" pitchFamily="34" charset="0"/>
              </a:rPr>
              <a:t>natalie.barron@ubs.com</a:t>
            </a:r>
          </a:p>
        </p:txBody>
      </p:sp>
      <p:sp>
        <p:nvSpPr>
          <p:cNvPr id="20" name="Text Box 24"/>
          <p:cNvSpPr txBox="1">
            <a:spLocks noChangeArrowheads="1"/>
          </p:cNvSpPr>
          <p:nvPr/>
        </p:nvSpPr>
        <p:spPr bwMode="gray">
          <a:xfrm>
            <a:off x="6957060" y="2524780"/>
            <a:ext cx="176645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anose="020B0603020202020204" pitchFamily="34" charset="0"/>
              </a:rPr>
              <a:t>Michael Mais, </a:t>
            </a:r>
            <a:r>
              <a:rPr lang="en-US" altLang="en-US" sz="1000" b="1" dirty="0" smtClean="0">
                <a:latin typeface="Frutiger 45 Light" panose="020B0603020202020204" pitchFamily="34" charset="0"/>
              </a:rPr>
              <a:t>RP</a:t>
            </a:r>
            <a:r>
              <a:rPr lang="en-US" altLang="en-US" sz="1000" b="1" baseline="30000" dirty="0">
                <a:latin typeface="Frutiger 45 Light" panose="020B0603020202020204" pitchFamily="34" charset="0"/>
              </a:rPr>
              <a:t>®</a:t>
            </a:r>
            <a:endParaRPr lang="en-US" altLang="en-US" sz="1000" b="1" dirty="0">
              <a:latin typeface="Frutiger 45 Light" panose="020B0603020202020204" pitchFamily="34" charset="0"/>
            </a:endParaRPr>
          </a:p>
          <a:p>
            <a:pPr lvl="1">
              <a:spcBef>
                <a:spcPct val="0"/>
              </a:spcBef>
              <a:buClrTx/>
              <a:buFontTx/>
              <a:buNone/>
            </a:pPr>
            <a:r>
              <a:rPr lang="en-US" altLang="en-US" sz="800" dirty="0">
                <a:latin typeface="Frutiger 45 Light" pitchFamily="34" charset="0"/>
              </a:rPr>
              <a:t>Wealth Strategy </a:t>
            </a:r>
            <a:r>
              <a:rPr lang="en-US" altLang="en-US" sz="800" dirty="0" smtClean="0">
                <a:latin typeface="Frutiger 45 Light" pitchFamily="34" charset="0"/>
              </a:rPr>
              <a:t>Associate</a:t>
            </a:r>
            <a:r>
              <a:rPr lang="en-US" altLang="en-US" sz="800" dirty="0">
                <a:latin typeface="Frutiger 45 Light" pitchFamily="34" charset="0"/>
              </a:rPr>
              <a:t/>
            </a:r>
            <a:br>
              <a:rPr lang="en-US" altLang="en-US" sz="800" dirty="0">
                <a:latin typeface="Frutiger 45 Light" pitchFamily="34" charset="0"/>
              </a:rPr>
            </a:br>
            <a:r>
              <a:rPr lang="en-US" altLang="en-US" sz="800" dirty="0" smtClean="0">
                <a:latin typeface="Frutiger 45 Light" pitchFamily="34" charset="0"/>
              </a:rPr>
              <a:t>562-343-9184</a:t>
            </a:r>
            <a:endParaRPr lang="en-US" altLang="en-US" sz="800" dirty="0">
              <a:latin typeface="Frutiger 45 Light" pitchFamily="34" charset="0"/>
            </a:endParaRPr>
          </a:p>
          <a:p>
            <a:pPr lvl="1">
              <a:spcBef>
                <a:spcPct val="0"/>
              </a:spcBef>
              <a:buClrTx/>
              <a:buFontTx/>
              <a:buNone/>
            </a:pPr>
            <a:r>
              <a:rPr lang="en-US" altLang="en-US" sz="800" dirty="0">
                <a:latin typeface="Frutiger 45 Light" pitchFamily="34" charset="0"/>
              </a:rPr>
              <a:t>michael.mais@ubs.com</a:t>
            </a:r>
          </a:p>
        </p:txBody>
      </p:sp>
      <p:sp>
        <p:nvSpPr>
          <p:cNvPr id="21" name="Text Box 25"/>
          <p:cNvSpPr txBox="1">
            <a:spLocks noChangeArrowheads="1"/>
          </p:cNvSpPr>
          <p:nvPr/>
        </p:nvSpPr>
        <p:spPr bwMode="gray">
          <a:xfrm>
            <a:off x="6949440" y="3316619"/>
            <a:ext cx="176645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spAutoFit/>
          </a:bodyPr>
          <a:lstStyle>
            <a:lvl1pPr marL="342900" indent="-342900" eaLnBrk="0" hangingPunct="0">
              <a:spcBef>
                <a:spcPct val="50000"/>
              </a:spcBef>
              <a:buClr>
                <a:srgbClr val="E60000"/>
              </a:buClr>
              <a:buFont typeface="Symbol" pitchFamily="18" charset="2"/>
              <a:buChar char="·"/>
              <a:defRPr>
                <a:solidFill>
                  <a:schemeClr val="tx1"/>
                </a:solidFill>
                <a:latin typeface="Frutiger 55 Roman" pitchFamily="34" charset="0"/>
                <a:ea typeface="Arial Unicode MS" pitchFamily="34" charset="-128"/>
                <a:cs typeface="Arial Unicode MS" pitchFamily="34" charset="-128"/>
              </a:defRPr>
            </a:lvl1pPr>
            <a:lvl2pPr marL="1588"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2pPr>
            <a:lvl3pPr marL="146050" indent="-142875" eaLnBrk="0" hangingPunct="0">
              <a:spcBef>
                <a:spcPct val="50000"/>
              </a:spcBef>
              <a:buClr>
                <a:schemeClr val="tx1"/>
              </a:buClr>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3pPr>
            <a:lvl4pPr marL="412750" indent="-200025"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4pPr>
            <a:lvl5pPr marL="2057400" indent="-228600" eaLnBrk="0" hangingPunct="0">
              <a:spcBef>
                <a:spcPct val="50000"/>
              </a:spcBef>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5pPr>
            <a:lvl6pPr marL="25146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6pPr>
            <a:lvl7pPr marL="29718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7pPr>
            <a:lvl8pPr marL="34290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8pPr>
            <a:lvl9pPr marL="3886200" indent="-228600" eaLnBrk="0" fontAlgn="base" hangingPunct="0">
              <a:spcBef>
                <a:spcPct val="50000"/>
              </a:spcBef>
              <a:spcAft>
                <a:spcPct val="0"/>
              </a:spcAft>
              <a:buClr>
                <a:schemeClr val="tx1"/>
              </a:buClr>
              <a:buSzPct val="84000"/>
              <a:buFont typeface="Frutiger 55 Roman" pitchFamily="34" charset="0"/>
              <a:buChar char="–"/>
              <a:defRPr sz="1700">
                <a:solidFill>
                  <a:schemeClr val="tx1"/>
                </a:solidFill>
                <a:latin typeface="Frutiger 55 Roman" pitchFamily="34" charset="0"/>
                <a:ea typeface="Arial Unicode MS" pitchFamily="34" charset="-128"/>
                <a:cs typeface="Arial Unicode MS" pitchFamily="34" charset="-128"/>
              </a:defRPr>
            </a:lvl9pPr>
          </a:lstStyle>
          <a:p>
            <a:pPr lvl="1">
              <a:spcBef>
                <a:spcPct val="0"/>
              </a:spcBef>
              <a:buClrTx/>
              <a:buFontTx/>
              <a:buNone/>
            </a:pPr>
            <a:r>
              <a:rPr lang="en-US" altLang="en-US" sz="1000" b="1" dirty="0">
                <a:latin typeface="Frutiger 45 Light" panose="020B0603020202020204" pitchFamily="34" charset="0"/>
              </a:rPr>
              <a:t>Tracy Givant</a:t>
            </a:r>
          </a:p>
          <a:p>
            <a:pPr lvl="1">
              <a:spcBef>
                <a:spcPct val="0"/>
              </a:spcBef>
              <a:buClrTx/>
              <a:buFontTx/>
              <a:buNone/>
            </a:pPr>
            <a:r>
              <a:rPr lang="en-US" altLang="en-US" sz="800" dirty="0">
                <a:latin typeface="Frutiger 45 Light" pitchFamily="34" charset="0"/>
              </a:rPr>
              <a:t>Client Service </a:t>
            </a:r>
            <a:r>
              <a:rPr lang="en-US" altLang="en-US" sz="800" dirty="0" smtClean="0">
                <a:latin typeface="Frutiger 45 Light" pitchFamily="34" charset="0"/>
              </a:rPr>
              <a:t>Associate</a:t>
            </a:r>
            <a:endParaRPr lang="en-US" altLang="en-US" sz="800" dirty="0">
              <a:latin typeface="Frutiger 45 Light" pitchFamily="34" charset="0"/>
            </a:endParaRPr>
          </a:p>
          <a:p>
            <a:pPr lvl="1">
              <a:spcBef>
                <a:spcPct val="0"/>
              </a:spcBef>
              <a:buClrTx/>
              <a:buFontTx/>
              <a:buNone/>
            </a:pPr>
            <a:r>
              <a:rPr lang="en-US" altLang="en-US" sz="800" dirty="0">
                <a:latin typeface="Frutiger 45 Light" pitchFamily="34" charset="0"/>
              </a:rPr>
              <a:t>562-343-9231</a:t>
            </a:r>
          </a:p>
          <a:p>
            <a:pPr lvl="1">
              <a:spcBef>
                <a:spcPct val="0"/>
              </a:spcBef>
              <a:buClrTx/>
              <a:buFontTx/>
              <a:buNone/>
            </a:pPr>
            <a:r>
              <a:rPr lang="en-US" altLang="en-US" sz="800" dirty="0">
                <a:latin typeface="Frutiger 45 Light" pitchFamily="34" charset="0"/>
              </a:rPr>
              <a:t>tracy.givant@ubs.com</a:t>
            </a:r>
          </a:p>
        </p:txBody>
      </p:sp>
    </p:spTree>
    <p:custDataLst>
      <p:tags r:id="rId1"/>
    </p:custDataLst>
    <p:extLst>
      <p:ext uri="{BB962C8B-B14F-4D97-AF65-F5344CB8AC3E}">
        <p14:creationId xmlns:p14="http://schemas.microsoft.com/office/powerpoint/2010/main" val="216547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ey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0300" y="3950682"/>
            <a:ext cx="2535387" cy="2748747"/>
          </a:xfrm>
          <a:prstGeom prst="rect">
            <a:avLst/>
          </a:prstGeom>
        </p:spPr>
      </p:pic>
      <p:sp>
        <p:nvSpPr>
          <p:cNvPr id="25" name="CREATE DATE"/>
          <p:cNvSpPr>
            <a:spLocks noGrp="1"/>
          </p:cNvSpPr>
          <p:nvPr>
            <p:ph type="body" sz="quarter" idx="11"/>
            <p:custDataLst>
              <p:tags r:id="rId2"/>
            </p:custDataLst>
          </p:nvPr>
        </p:nvSpPr>
        <p:spPr>
          <a:xfrm>
            <a:off x="7743825" y="228600"/>
            <a:ext cx="1371600" cy="330160"/>
          </a:xfrm>
        </p:spPr>
        <p:txBody>
          <a:bodyPr/>
          <a:lstStyle/>
          <a:p>
            <a:r>
              <a:rPr lang="en-US" dirty="0" smtClean="0">
                <a:latin typeface="Frutiger 45 Light" panose="020B0603020202020204" pitchFamily="34" charset="0"/>
              </a:rPr>
              <a:t>10/19/2017</a:t>
            </a:r>
            <a:endParaRPr lang="en-US" dirty="0">
              <a:latin typeface="Frutiger 45 Light" panose="020B0603020202020204" pitchFamily="34" charset="0"/>
            </a:endParaRPr>
          </a:p>
        </p:txBody>
      </p:sp>
      <p:sp>
        <p:nvSpPr>
          <p:cNvPr id="22" name="PRESENTATION TITLE"/>
          <p:cNvSpPr>
            <a:spLocks noGrp="1"/>
          </p:cNvSpPr>
          <p:nvPr>
            <p:ph type="ctrTitle"/>
            <p:custDataLst>
              <p:tags r:id="rId3"/>
            </p:custDataLst>
          </p:nvPr>
        </p:nvSpPr>
        <p:spPr>
          <a:xfrm>
            <a:off x="381000" y="2286001"/>
            <a:ext cx="7456516" cy="856211"/>
          </a:xfrm>
        </p:spPr>
        <p:txBody>
          <a:bodyPr/>
          <a:lstStyle/>
          <a:p>
            <a:pPr algn="l"/>
            <a:r>
              <a:rPr lang="en-US" dirty="0" smtClean="0"/>
              <a:t>Women &amp; Wealth</a:t>
            </a:r>
            <a:endParaRPr lang="en-US" dirty="0"/>
          </a:p>
        </p:txBody>
      </p:sp>
      <p:sp>
        <p:nvSpPr>
          <p:cNvPr id="6" name="TextBox 5"/>
          <p:cNvSpPr txBox="1"/>
          <p:nvPr/>
        </p:nvSpPr>
        <p:spPr>
          <a:xfrm>
            <a:off x="381000" y="3505200"/>
            <a:ext cx="5334000" cy="1107996"/>
          </a:xfrm>
          <a:prstGeom prst="rect">
            <a:avLst/>
          </a:prstGeom>
          <a:noFill/>
        </p:spPr>
        <p:txBody>
          <a:bodyPr wrap="square" rtlCol="0">
            <a:spAutoFit/>
          </a:bodyPr>
          <a:lstStyle/>
          <a:p>
            <a:r>
              <a:rPr lang="en-US" sz="1600" b="1" dirty="0"/>
              <a:t>Lisa A. Chapman, CFP®, CIMA®, CRPS®</a:t>
            </a:r>
            <a:r>
              <a:rPr lang="en-US" sz="1600" dirty="0"/>
              <a:t/>
            </a:r>
            <a:br>
              <a:rPr lang="en-US" sz="1600" dirty="0"/>
            </a:br>
            <a:r>
              <a:rPr lang="en-US" sz="1600" dirty="0"/>
              <a:t>Managing </a:t>
            </a:r>
            <a:r>
              <a:rPr lang="en-US" sz="1600" dirty="0" smtClean="0"/>
              <a:t>Director – Wealth </a:t>
            </a:r>
            <a:r>
              <a:rPr lang="en-US" sz="1600" dirty="0"/>
              <a:t>Management</a:t>
            </a:r>
            <a:br>
              <a:rPr lang="en-US" sz="1600" dirty="0"/>
            </a:br>
            <a:r>
              <a:rPr lang="en-US" sz="1600" dirty="0"/>
              <a:t>Wealth Advisor</a:t>
            </a:r>
          </a:p>
          <a:p>
            <a:endParaRPr lang="de-CH" sz="1600" dirty="0"/>
          </a:p>
        </p:txBody>
      </p:sp>
      <p:sp>
        <p:nvSpPr>
          <p:cNvPr id="2" name="TextBox 1"/>
          <p:cNvSpPr txBox="1"/>
          <p:nvPr/>
        </p:nvSpPr>
        <p:spPr>
          <a:xfrm>
            <a:off x="8717280" y="6507480"/>
            <a:ext cx="274320" cy="184666"/>
          </a:xfrm>
          <a:prstGeom prst="rect">
            <a:avLst/>
          </a:prstGeom>
          <a:noFill/>
        </p:spPr>
        <p:txBody>
          <a:bodyPr wrap="square" rtlCol="0">
            <a:spAutoFit/>
          </a:bodyPr>
          <a:lstStyle/>
          <a:p>
            <a:r>
              <a:rPr lang="de-CH" sz="600" dirty="0" smtClean="0"/>
              <a:t>1</a:t>
            </a:r>
            <a:endParaRPr lang="de-CH" sz="700" dirty="0"/>
          </a:p>
        </p:txBody>
      </p:sp>
      <p:sp>
        <p:nvSpPr>
          <p:cNvPr id="10" name="TextBox 9"/>
          <p:cNvSpPr txBox="1"/>
          <p:nvPr/>
        </p:nvSpPr>
        <p:spPr>
          <a:xfrm>
            <a:off x="381000" y="5181600"/>
            <a:ext cx="5334000" cy="830997"/>
          </a:xfrm>
          <a:prstGeom prst="rect">
            <a:avLst/>
          </a:prstGeom>
          <a:noFill/>
        </p:spPr>
        <p:txBody>
          <a:bodyPr wrap="square" rtlCol="0">
            <a:spAutoFit/>
          </a:bodyPr>
          <a:lstStyle/>
          <a:p>
            <a:r>
              <a:rPr lang="en-US" sz="1600" b="1" dirty="0" smtClean="0"/>
              <a:t>CBM Wealth Management </a:t>
            </a:r>
          </a:p>
          <a:p>
            <a:r>
              <a:rPr lang="en-US" sz="1600" b="1" dirty="0" smtClean="0"/>
              <a:t>www.ubs.com/team/cbmwm</a:t>
            </a:r>
            <a:endParaRPr lang="en-US" sz="1600" dirty="0"/>
          </a:p>
          <a:p>
            <a:endParaRPr lang="de-CH" sz="1600" dirty="0"/>
          </a:p>
        </p:txBody>
      </p:sp>
    </p:spTree>
    <p:custDataLst>
      <p:tags r:id="rId1"/>
    </p:custDataLst>
    <p:extLst>
      <p:ext uri="{BB962C8B-B14F-4D97-AF65-F5344CB8AC3E}">
        <p14:creationId xmlns:p14="http://schemas.microsoft.com/office/powerpoint/2010/main" val="4117400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custDataLst>
              <p:tags r:id="rId2"/>
            </p:custDataLst>
          </p:nvPr>
        </p:nvSpPr>
        <p:spPr>
          <a:xfrm>
            <a:off x="382385" y="3"/>
            <a:ext cx="8354291" cy="856211"/>
          </a:xfrm>
        </p:spPr>
        <p:txBody>
          <a:bodyPr>
            <a:normAutofit/>
          </a:bodyPr>
          <a:lstStyle/>
          <a:p>
            <a:pPr eaLnBrk="1" hangingPunct="1"/>
            <a:r>
              <a:rPr lang="en-US" smtClean="0">
                <a:solidFill>
                  <a:srgbClr val="000000"/>
                </a:solidFill>
                <a:latin typeface="Frutiger 45 Light"/>
                <a:cs typeface="Arial Unicode MS" pitchFamily="34" charset="-128"/>
              </a:rPr>
              <a:t>Important information</a:t>
            </a:r>
          </a:p>
        </p:txBody>
      </p:sp>
      <p:sp>
        <p:nvSpPr>
          <p:cNvPr id="4" name="Rectangle 2060"/>
          <p:cNvSpPr txBox="1">
            <a:spLocks noChangeArrowheads="1"/>
          </p:cNvSpPr>
          <p:nvPr/>
        </p:nvSpPr>
        <p:spPr>
          <a:xfrm>
            <a:off x="381000" y="1350819"/>
            <a:ext cx="8370455" cy="3814330"/>
          </a:xfrm>
          <a:prstGeom prst="rect">
            <a:avLst/>
          </a:prstGeom>
          <a:noFill/>
        </p:spPr>
        <p:txBody>
          <a:bodyPr lIns="0" tIns="41559" rIns="0" bIns="41559"/>
          <a:lstStyle/>
          <a:p>
            <a:pPr defTabSz="913443">
              <a:spcBef>
                <a:spcPts val="1091"/>
              </a:spcBef>
              <a:buClr>
                <a:srgbClr val="3C8287"/>
              </a:buClr>
              <a:buSzPct val="100000"/>
              <a:defRPr/>
            </a:pPr>
            <a:r>
              <a:rPr lang="en-US" altLang="zh-CN" sz="900" dirty="0">
                <a:cs typeface="MS PGothic"/>
              </a:rPr>
              <a:t>It is important that you understand the ways in which we conduct business and the applicable laws and regulations that govern us. As a firm providing wealth management services to executives in the U.S., we are registered with the U.S. Securities and Exchange Commission as an investment adviser and a broker-dealer, offering both investment advisory and brokerage services. Though there are similarities among these services, they are separate and distinct, differ in material ways and are governed by different laws and separate contracts. </a:t>
            </a:r>
          </a:p>
          <a:p>
            <a:pPr defTabSz="913443">
              <a:spcBef>
                <a:spcPts val="1091"/>
              </a:spcBef>
              <a:buClr>
                <a:srgbClr val="3C8287"/>
              </a:buClr>
              <a:buSzPct val="100000"/>
              <a:defRPr/>
            </a:pPr>
            <a:r>
              <a:rPr lang="en-US" altLang="zh-CN" sz="900" dirty="0">
                <a:cs typeface="MS PGothic"/>
              </a:rPr>
              <a:t>In providing a financial plan, we may act as a broker-dealer or investment adviser, depending on whether we charge a fee for the service. Financial plans provided free of charge are a service incidental to our brokerage relationship and the service terminates upon delivery of the plan. We provide financial planning services as an investment adviser for a separate fee pursuant to a written agreement, which details the terms, conditions, fee and scope of the engagement. For information about our fee-based financial planning services, see the Firm's Financial Planning ADV Disclosure Brochure. Note that financial planning does not alter or modify in any way the nature of a executive’s UBS accounts, their rights and our obligations relating to these accounts or the terms and conditions of any UBS account agreement in effect during or after the financial planning service. executives are not required to establish accounts, purchase products or otherwise transact business with us to implement any of the suggestions made in the financial plan. Should a executive decide to implement their financial plan with us, we will act as either a broker-dealer or an investment adviser, depending on the service selected. For more information on the distinctions between our brokerage and investment advisory services, please speak with your Financial Advisor or visit our website at </a:t>
            </a:r>
            <a:r>
              <a:rPr lang="en-US" altLang="zh-CN" sz="900" b="1" dirty="0">
                <a:cs typeface="MS PGothic"/>
                <a:hlinkClick r:id="rId4"/>
              </a:rPr>
              <a:t>www.ubs.com/workingwithus</a:t>
            </a:r>
            <a:r>
              <a:rPr lang="en-US" altLang="zh-CN" sz="900" b="1" dirty="0">
                <a:cs typeface="MS PGothic"/>
              </a:rPr>
              <a:t>.</a:t>
            </a:r>
          </a:p>
          <a:p>
            <a:pPr defTabSz="913443">
              <a:spcBef>
                <a:spcPts val="1091"/>
              </a:spcBef>
              <a:buClr>
                <a:srgbClr val="3C8287"/>
              </a:buClr>
              <a:buSzPct val="100000"/>
              <a:defRPr/>
            </a:pPr>
            <a:r>
              <a:rPr lang="en-US" altLang="zh-CN" sz="900" dirty="0">
                <a:cs typeface="MS PGothic"/>
              </a:rPr>
              <a:t>Wealth Management services in the United States are provided by UBS Financial Services, Inc., a registered broker/dealer offering securities, trading, brokerage and related products and services.</a:t>
            </a:r>
          </a:p>
          <a:p>
            <a:pPr defTabSz="913443">
              <a:spcBef>
                <a:spcPts val="1091"/>
              </a:spcBef>
              <a:buClr>
                <a:srgbClr val="3C8287"/>
              </a:buClr>
              <a:buSzPct val="100000"/>
              <a:defRPr/>
            </a:pPr>
            <a:r>
              <a:rPr lang="en-US" altLang="zh-CN" sz="900" dirty="0" smtClean="0">
                <a:cs typeface="MS PGothic"/>
              </a:rPr>
              <a:t>Depending </a:t>
            </a:r>
            <a:r>
              <a:rPr lang="en-US" altLang="zh-CN" sz="900" dirty="0">
                <a:cs typeface="MS PGothic"/>
              </a:rPr>
              <a:t>on your needs we can help you implement your retirement strategies through both our brokerage and advisory capabilities</a:t>
            </a:r>
            <a:r>
              <a:rPr lang="en-US" altLang="zh-CN" sz="900" dirty="0" smtClean="0">
                <a:cs typeface="MS PGothic"/>
              </a:rPr>
              <a:t>.</a:t>
            </a:r>
          </a:p>
          <a:p>
            <a:r>
              <a:rPr lang="en-US" sz="900" dirty="0"/>
              <a:t>In providing financial planning services, we may act as a broker-dealer or investment adviser, depending on whether we charge a fee for the service. The nature and scope of the services are detailed in the documents and reports provided to clients as part of the service. Financial planning does not alter or modify in any way a client’s existing account(s) or the terms and conditions of any account agreements they may have with UBS.  </a:t>
            </a:r>
          </a:p>
          <a:p>
            <a:endParaRPr lang="de-CH" sz="900" dirty="0"/>
          </a:p>
          <a:p>
            <a:r>
              <a:rPr lang="en-US" sz="900" dirty="0"/>
              <a:t>Certified Financial Planner Board of Standards Inc. owns the certification marks CFP® and CERTIFIED FINANCIAL PLANNER™ in the U.S.</a:t>
            </a:r>
          </a:p>
          <a:p>
            <a:endParaRPr lang="de-CH" sz="900" dirty="0"/>
          </a:p>
          <a:p>
            <a:r>
              <a:rPr lang="en-US" sz="900" dirty="0"/>
              <a:t>CIMA® is a registered certification mark of the Investment Management Consultants Association, Inc. in the United States of America and worldwide</a:t>
            </a:r>
            <a:r>
              <a:rPr lang="en-US" sz="900" dirty="0" smtClean="0"/>
              <a:t>.</a:t>
            </a:r>
          </a:p>
          <a:p>
            <a:endParaRPr lang="en-US" sz="900" dirty="0"/>
          </a:p>
          <a:p>
            <a:r>
              <a:rPr lang="en-US" sz="900" dirty="0" smtClean="0"/>
              <a:t>For </a:t>
            </a:r>
            <a:r>
              <a:rPr lang="en-US" sz="900" dirty="0"/>
              <a:t>designation disclosures visit https://www.ubs.com/us/en/designation-disclosures.html  </a:t>
            </a:r>
            <a:endParaRPr lang="en-US" sz="900" dirty="0" smtClean="0"/>
          </a:p>
          <a:p>
            <a:endParaRPr lang="en-US" sz="900" dirty="0"/>
          </a:p>
          <a:p>
            <a:endParaRPr lang="en-US" sz="900" dirty="0" smtClean="0"/>
          </a:p>
          <a:p>
            <a:endParaRPr lang="en-US" sz="900" dirty="0"/>
          </a:p>
          <a:p>
            <a:endParaRPr lang="en-US" sz="900" dirty="0" smtClean="0"/>
          </a:p>
          <a:p>
            <a:r>
              <a:rPr lang="en-US" sz="800" dirty="0"/>
              <a:t>©UBS 2017. All rights reserved. UBS Financial Services Inc. is a subsidiary of UBS AG. Member FINRA/SIPC</a:t>
            </a:r>
            <a:r>
              <a:rPr lang="en-US" sz="800" dirty="0" smtClean="0"/>
              <a:t> </a:t>
            </a:r>
            <a:endParaRPr lang="en-US" sz="800" dirty="0"/>
          </a:p>
          <a:p>
            <a:endParaRPr lang="de-CH" sz="900" dirty="0"/>
          </a:p>
        </p:txBody>
      </p:sp>
    </p:spTree>
    <p:custDataLst>
      <p:tags r:id="rId1"/>
    </p:custDataLst>
    <p:extLst>
      <p:ext uri="{BB962C8B-B14F-4D97-AF65-F5344CB8AC3E}">
        <p14:creationId xmlns:p14="http://schemas.microsoft.com/office/powerpoint/2010/main" val="2291330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custDataLst>
              <p:tags r:id="rId2"/>
            </p:custDataLst>
          </p:nvPr>
        </p:nvSpPr>
        <p:spPr>
          <a:xfrm>
            <a:off x="382385" y="3"/>
            <a:ext cx="8354291" cy="856211"/>
          </a:xfrm>
        </p:spPr>
        <p:txBody>
          <a:bodyPr>
            <a:normAutofit/>
          </a:bodyPr>
          <a:lstStyle/>
          <a:p>
            <a:pPr eaLnBrk="1" hangingPunct="1"/>
            <a:r>
              <a:rPr lang="en-US" smtClean="0">
                <a:solidFill>
                  <a:srgbClr val="000000"/>
                </a:solidFill>
                <a:latin typeface="Frutiger 45 Light"/>
                <a:cs typeface="Arial Unicode MS" pitchFamily="34" charset="-128"/>
              </a:rPr>
              <a:t>Important information</a:t>
            </a:r>
          </a:p>
        </p:txBody>
      </p:sp>
      <p:sp>
        <p:nvSpPr>
          <p:cNvPr id="4" name="Rectangle 2060"/>
          <p:cNvSpPr txBox="1">
            <a:spLocks noChangeArrowheads="1"/>
          </p:cNvSpPr>
          <p:nvPr/>
        </p:nvSpPr>
        <p:spPr>
          <a:xfrm>
            <a:off x="382444" y="1350818"/>
            <a:ext cx="8354579" cy="2182091"/>
          </a:xfrm>
          <a:prstGeom prst="rect">
            <a:avLst/>
          </a:prstGeom>
          <a:noFill/>
        </p:spPr>
        <p:txBody>
          <a:bodyPr lIns="0" tIns="41559" rIns="0" bIns="41559"/>
          <a:lstStyle/>
          <a:p>
            <a:r>
              <a:rPr lang="en-US" sz="900" dirty="0" smtClean="0"/>
              <a:t>The </a:t>
            </a:r>
            <a:r>
              <a:rPr lang="en-US" sz="900" dirty="0"/>
              <a:t>information and data presented may be deemed reliable; however, their accuracy and completeness is not guaranteed by UBS Financial Services Inc.</a:t>
            </a:r>
          </a:p>
          <a:p>
            <a:endParaRPr lang="de-CH" sz="900" dirty="0"/>
          </a:p>
          <a:p>
            <a:r>
              <a:rPr lang="en-US" sz="900" dirty="0"/>
              <a:t>Insurance products are made available by UBS Financial Services Insurance Agency Inc. or other insurance licensed subsidiaries of UBS Financial Services Inc. through third-party unaffiliated insurance companies.</a:t>
            </a:r>
          </a:p>
          <a:p>
            <a:endParaRPr lang="de-CH" sz="900" dirty="0"/>
          </a:p>
          <a:p>
            <a:r>
              <a:rPr lang="en-US" sz="900" dirty="0"/>
              <a:t>Neither UBS Financial Services Inc. nor its employees (including its Financial Advisors) provide tax or legal advice. You should consult with your legal counsel and/or your accountant or tax professional regarding the legal or tax implications of a particular suggestion, strategy or investment, including any estate planning strategies, before you invest or implement.</a:t>
            </a:r>
          </a:p>
          <a:p>
            <a:endParaRPr lang="de-CH" sz="900" dirty="0"/>
          </a:p>
          <a:p>
            <a:r>
              <a:rPr lang="en-US" sz="900" dirty="0"/>
              <a:t>Borrowing using securities as collateral entails risk and may not be appropriate for your needs. Please review the Loan Disclosure Statement that will be included in your application package for more information.</a:t>
            </a:r>
            <a:endParaRPr lang="en-US" altLang="zh-CN" sz="900" dirty="0">
              <a:cs typeface="MS PGothic"/>
            </a:endParaRPr>
          </a:p>
        </p:txBody>
      </p:sp>
      <p:sp>
        <p:nvSpPr>
          <p:cNvPr id="5" name="CONTACT INFORMATION ADDRESS"/>
          <p:cNvSpPr txBox="1">
            <a:spLocks noChangeArrowheads="1"/>
          </p:cNvSpPr>
          <p:nvPr>
            <p:custDataLst>
              <p:tags r:id="rId3"/>
            </p:custDataLst>
          </p:nvPr>
        </p:nvSpPr>
        <p:spPr bwMode="gray">
          <a:xfrm>
            <a:off x="382444" y="5402030"/>
            <a:ext cx="8354579" cy="600164"/>
          </a:xfrm>
          <a:prstGeom prst="rect">
            <a:avLst/>
          </a:prstGeom>
          <a:noFill/>
          <a:ln w="19050">
            <a:noFill/>
            <a:miter lim="800000"/>
            <a:headEnd/>
            <a:tailEnd/>
          </a:ln>
          <a:effectLst/>
        </p:spPr>
        <p:txBody>
          <a:bodyPr lIns="0" tIns="0" rIns="0" bIns="0" anchor="b">
            <a:spAutoFit/>
          </a:bodyPr>
          <a:lstStyle/>
          <a:p>
            <a:pPr>
              <a:spcAft>
                <a:spcPts val="364"/>
              </a:spcAft>
              <a:defRPr/>
            </a:pPr>
            <a:endParaRPr lang="en-US" sz="800" dirty="0" smtClean="0"/>
          </a:p>
          <a:p>
            <a:pPr>
              <a:spcAft>
                <a:spcPts val="364"/>
              </a:spcAft>
              <a:defRPr/>
            </a:pPr>
            <a:r>
              <a:rPr lang="en-US" altLang="en-US" sz="700" dirty="0" smtClean="0">
                <a:cs typeface="MS PGothic"/>
              </a:rPr>
              <a:t>110419-2927-001</a:t>
            </a:r>
            <a:endParaRPr lang="en-US" altLang="en-US" sz="700" dirty="0">
              <a:cs typeface="MS PGothic"/>
            </a:endParaRPr>
          </a:p>
          <a:p>
            <a:pPr>
              <a:spcAft>
                <a:spcPts val="364"/>
              </a:spcAft>
              <a:defRPr/>
            </a:pPr>
            <a:r>
              <a:rPr lang="en-US" altLang="en-US" sz="700" dirty="0">
                <a:cs typeface="MS PGothic"/>
              </a:rPr>
              <a:t>ubs.com</a:t>
            </a:r>
          </a:p>
          <a:p>
            <a:pPr>
              <a:defRPr/>
            </a:pPr>
            <a:r>
              <a:rPr lang="en-US" altLang="en-US" sz="700" dirty="0">
                <a:cs typeface="MS PGothic"/>
              </a:rPr>
              <a:t>UBS Financial Services Inc. is a subsidiary of UBS Group AG</a:t>
            </a:r>
            <a:endParaRPr lang="en-US" altLang="en-US" sz="700" noProof="1">
              <a:cs typeface="MS PGothic"/>
            </a:endParaRPr>
          </a:p>
        </p:txBody>
      </p:sp>
    </p:spTree>
    <p:custDataLst>
      <p:tags r:id="rId1"/>
    </p:custDataLst>
    <p:extLst>
      <p:ext uri="{BB962C8B-B14F-4D97-AF65-F5344CB8AC3E}">
        <p14:creationId xmlns:p14="http://schemas.microsoft.com/office/powerpoint/2010/main" val="3114321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143000"/>
            <a:ext cx="8354291" cy="4326992"/>
          </a:xfrm>
        </p:spPr>
        <p:txBody>
          <a:bodyPr/>
          <a:lstStyle/>
          <a:p>
            <a:pPr>
              <a:lnSpc>
                <a:spcPct val="200000"/>
              </a:lnSpc>
              <a:buClrTx/>
            </a:pPr>
            <a:r>
              <a:rPr lang="en-US" sz="2400" dirty="0">
                <a:latin typeface="Frutiger 45 Light" panose="020B0603020202020204" pitchFamily="34" charset="0"/>
              </a:rPr>
              <a:t>Women &amp; Wealth – The </a:t>
            </a:r>
            <a:r>
              <a:rPr lang="en-US" sz="2400" dirty="0" smtClean="0">
                <a:latin typeface="Frutiger 45 Light" panose="020B0603020202020204" pitchFamily="34" charset="0"/>
              </a:rPr>
              <a:t>Global View</a:t>
            </a:r>
          </a:p>
          <a:p>
            <a:pPr>
              <a:lnSpc>
                <a:spcPct val="200000"/>
              </a:lnSpc>
              <a:buClrTx/>
            </a:pPr>
            <a:r>
              <a:rPr lang="en-US" sz="2400" dirty="0" smtClean="0">
                <a:latin typeface="Frutiger 45 Light" panose="020B0603020202020204" pitchFamily="34" charset="0"/>
              </a:rPr>
              <a:t>Case study – Emily</a:t>
            </a:r>
          </a:p>
          <a:p>
            <a:pPr>
              <a:lnSpc>
                <a:spcPct val="200000"/>
              </a:lnSpc>
              <a:buClrTx/>
            </a:pPr>
            <a:r>
              <a:rPr lang="en-US" sz="2400" dirty="0" smtClean="0">
                <a:latin typeface="Frutiger 45 Light" panose="020B0603020202020204" pitchFamily="34" charset="0"/>
              </a:rPr>
              <a:t>Wealthy women – How they make it and keep it </a:t>
            </a:r>
            <a:endParaRPr lang="en-US" sz="2400" dirty="0">
              <a:latin typeface="Frutiger 45 Light" panose="020B0603020202020204" pitchFamily="34" charset="0"/>
            </a:endParaRPr>
          </a:p>
          <a:p>
            <a:pPr marL="0" indent="0">
              <a:lnSpc>
                <a:spcPct val="200000"/>
              </a:lnSpc>
              <a:buNone/>
            </a:pPr>
            <a:endParaRPr lang="en-US" dirty="0" smtClean="0"/>
          </a:p>
          <a:p>
            <a:pPr marL="0" indent="0">
              <a:buNone/>
            </a:pPr>
            <a:endParaRPr lang="en-US" dirty="0"/>
          </a:p>
        </p:txBody>
      </p:sp>
      <p:sp>
        <p:nvSpPr>
          <p:cNvPr id="3" name="Title 2"/>
          <p:cNvSpPr>
            <a:spLocks noGrp="1"/>
          </p:cNvSpPr>
          <p:nvPr>
            <p:ph type="title"/>
          </p:nvPr>
        </p:nvSpPr>
        <p:spPr/>
        <p:txBody>
          <a:bodyPr/>
          <a:lstStyle/>
          <a:p>
            <a:pPr algn="l"/>
            <a:r>
              <a:rPr lang="en-US" dirty="0" smtClean="0"/>
              <a:t>Agenda</a:t>
            </a:r>
            <a:endParaRPr lang="en-US" dirty="0"/>
          </a:p>
        </p:txBody>
      </p:sp>
    </p:spTree>
    <p:extLst>
      <p:ext uri="{BB962C8B-B14F-4D97-AF65-F5344CB8AC3E}">
        <p14:creationId xmlns:p14="http://schemas.microsoft.com/office/powerpoint/2010/main" val="346168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VIDER TITLE"/>
          <p:cNvSpPr>
            <a:spLocks noGrp="1"/>
          </p:cNvSpPr>
          <p:nvPr>
            <p:ph type="subTitle" idx="1"/>
            <p:custDataLst>
              <p:tags r:id="rId2"/>
            </p:custDataLst>
          </p:nvPr>
        </p:nvSpPr>
        <p:spPr>
          <a:xfrm>
            <a:off x="367487" y="1957576"/>
            <a:ext cx="8354291" cy="939338"/>
          </a:xfrm>
        </p:spPr>
        <p:txBody>
          <a:bodyPr/>
          <a:lstStyle/>
          <a:p>
            <a:r>
              <a:rPr lang="en-US" dirty="0"/>
              <a:t>Women &amp; Wealth: </a:t>
            </a:r>
            <a:r>
              <a:rPr lang="en-US" dirty="0" smtClean="0"/>
              <a:t>The Global View</a:t>
            </a:r>
            <a:endParaRPr lang="en-US" dirty="0"/>
          </a:p>
        </p:txBody>
      </p:sp>
      <p:sp>
        <p:nvSpPr>
          <p:cNvPr id="3" name="TextBox 2"/>
          <p:cNvSpPr txBox="1"/>
          <p:nvPr/>
        </p:nvSpPr>
        <p:spPr>
          <a:xfrm>
            <a:off x="8717280" y="6507480"/>
            <a:ext cx="274320" cy="184666"/>
          </a:xfrm>
          <a:prstGeom prst="rect">
            <a:avLst/>
          </a:prstGeom>
          <a:noFill/>
        </p:spPr>
        <p:txBody>
          <a:bodyPr wrap="square" rtlCol="0">
            <a:spAutoFit/>
          </a:bodyPr>
          <a:lstStyle/>
          <a:p>
            <a:r>
              <a:rPr lang="de-CH" sz="600" dirty="0" smtClean="0"/>
              <a:t>3</a:t>
            </a:r>
            <a:endParaRPr lang="de-CH" sz="600" dirty="0"/>
          </a:p>
        </p:txBody>
      </p:sp>
    </p:spTree>
    <p:custDataLst>
      <p:tags r:id="rId1"/>
    </p:custDataLst>
    <p:extLst>
      <p:ext uri="{BB962C8B-B14F-4D97-AF65-F5344CB8AC3E}">
        <p14:creationId xmlns:p14="http://schemas.microsoft.com/office/powerpoint/2010/main" val="3286644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400" dirty="0"/>
              <a:t>Women as primary decision makers over household assets </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7558"/>
          <a:stretch/>
        </p:blipFill>
        <p:spPr bwMode="auto">
          <a:xfrm>
            <a:off x="-914400" y="999142"/>
            <a:ext cx="10347615" cy="574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 name="Rectangle 358"/>
          <p:cNvSpPr/>
          <p:nvPr/>
        </p:nvSpPr>
        <p:spPr>
          <a:xfrm>
            <a:off x="1378240" y="6414292"/>
            <a:ext cx="3443143" cy="335756"/>
          </a:xfrm>
          <a:prstGeom prst="rect">
            <a:avLst/>
          </a:prstGeom>
        </p:spPr>
        <p:txBody>
          <a:bodyPr wrap="square" lIns="83111" tIns="41555" rIns="83111" bIns="41555">
            <a:spAutoFit/>
          </a:bodyPr>
          <a:lstStyle/>
          <a:p>
            <a:pPr indent="-621041"/>
            <a:r>
              <a:rPr lang="en-GB" sz="800" dirty="0">
                <a:latin typeface="Frutiger 45 Light" panose="020B0603020202020204" pitchFamily="34" charset="0"/>
              </a:rPr>
              <a:t>Source: Center for Talent Innovation</a:t>
            </a:r>
          </a:p>
          <a:p>
            <a:pPr indent="-621041"/>
            <a:r>
              <a:rPr lang="en-GB" sz="800" dirty="0">
                <a:latin typeface="Frutiger 45 Light" panose="020B0603020202020204" pitchFamily="34" charset="0"/>
              </a:rPr>
              <a:t>"Power of the Purse" – 2014</a:t>
            </a:r>
          </a:p>
        </p:txBody>
      </p:sp>
      <p:sp>
        <p:nvSpPr>
          <p:cNvPr id="30" name="Rectangle 29"/>
          <p:cNvSpPr/>
          <p:nvPr/>
        </p:nvSpPr>
        <p:spPr>
          <a:xfrm>
            <a:off x="4495514" y="6512730"/>
            <a:ext cx="4554789" cy="248930"/>
          </a:xfrm>
          <a:prstGeom prst="rect">
            <a:avLst/>
          </a:prstGeom>
          <a:noFill/>
          <a:ln w="19050" cap="flat" cmpd="sng" algn="ctr">
            <a:noFill/>
            <a:prstDash val="solid"/>
          </a:ln>
          <a:effectLst/>
        </p:spPr>
        <p:txBody>
          <a:bodyPr lIns="0" tIns="0" rIns="0" bIns="0" rtlCol="0" anchor="ctr"/>
          <a:lstStyle/>
          <a:p>
            <a:pPr indent="-621041" algn="r" defTabSz="415554">
              <a:defRPr/>
            </a:pPr>
            <a:r>
              <a:rPr lang="en-GB" sz="800" kern="0" dirty="0">
                <a:latin typeface="Frutiger 45 Light" panose="020B0603020202020204" pitchFamily="34" charset="0"/>
              </a:rPr>
              <a:t>*Promotion of all women primary decision makers over household assets  when in a relationship</a:t>
            </a:r>
          </a:p>
        </p:txBody>
      </p:sp>
      <p:sp>
        <p:nvSpPr>
          <p:cNvPr id="4" name="TextBox 3"/>
          <p:cNvSpPr txBox="1"/>
          <p:nvPr/>
        </p:nvSpPr>
        <p:spPr>
          <a:xfrm>
            <a:off x="430833" y="1141236"/>
            <a:ext cx="8373851" cy="399067"/>
          </a:xfrm>
          <a:prstGeom prst="rect">
            <a:avLst/>
          </a:prstGeom>
          <a:noFill/>
        </p:spPr>
        <p:txBody>
          <a:bodyPr wrap="square" lIns="0" tIns="0" rIns="0" bIns="0" rtlCol="0">
            <a:noAutofit/>
          </a:bodyPr>
          <a:lstStyle/>
          <a:p>
            <a:endParaRPr lang="en-US" sz="2000" dirty="0">
              <a:solidFill>
                <a:schemeClr val="accent1">
                  <a:lumMod val="50000"/>
                </a:schemeClr>
              </a:solidFill>
              <a:latin typeface="Frutiger 55 Roman" panose="020B0503040202020204" pitchFamily="34" charset="0"/>
            </a:endParaRPr>
          </a:p>
        </p:txBody>
      </p:sp>
      <p:grpSp>
        <p:nvGrpSpPr>
          <p:cNvPr id="34" name="Group 33"/>
          <p:cNvGrpSpPr/>
          <p:nvPr/>
        </p:nvGrpSpPr>
        <p:grpSpPr>
          <a:xfrm>
            <a:off x="1360731" y="3070074"/>
            <a:ext cx="833870" cy="829488"/>
            <a:chOff x="1880333" y="3204029"/>
            <a:chExt cx="917257" cy="912437"/>
          </a:xfrm>
        </p:grpSpPr>
        <p:sp>
          <p:nvSpPr>
            <p:cNvPr id="35" name="Rectangle 71"/>
            <p:cNvSpPr>
              <a:spLocks noChangeArrowheads="1"/>
            </p:cNvSpPr>
            <p:nvPr/>
          </p:nvSpPr>
          <p:spPr bwMode="auto">
            <a:xfrm>
              <a:off x="1936928" y="3583302"/>
              <a:ext cx="804066" cy="152349"/>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United States</a:t>
              </a:r>
            </a:p>
          </p:txBody>
        </p:sp>
        <p:sp>
          <p:nvSpPr>
            <p:cNvPr id="36"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37" name="TextBox 36"/>
            <p:cNvSpPr txBox="1"/>
            <p:nvPr/>
          </p:nvSpPr>
          <p:spPr>
            <a:xfrm>
              <a:off x="1999349" y="3232531"/>
              <a:ext cx="679225" cy="372409"/>
            </a:xfrm>
            <a:prstGeom prst="rect">
              <a:avLst/>
            </a:prstGeom>
            <a:noFill/>
            <a:ln>
              <a:solidFill>
                <a:schemeClr val="tx1"/>
              </a:solidFill>
            </a:ln>
          </p:spPr>
          <p:txBody>
            <a:bodyPr wrap="square" rtlCol="0">
              <a:spAutoFit/>
            </a:bodyPr>
            <a:lstStyle/>
            <a:p>
              <a:pPr algn="ctr" defTabSz="831107">
                <a:defRPr/>
              </a:pPr>
              <a:r>
                <a:rPr sz="1600" kern="0" dirty="0">
                  <a:latin typeface="Frutiger 55 Roman" pitchFamily="34" charset="0"/>
                  <a:ea typeface="Arial Unicode MS" pitchFamily="34" charset="-128"/>
                  <a:cs typeface="Arial Unicode MS" pitchFamily="34" charset="-128"/>
                </a:rPr>
                <a:t>44%</a:t>
              </a:r>
            </a:p>
          </p:txBody>
        </p:sp>
      </p:grpSp>
      <p:grpSp>
        <p:nvGrpSpPr>
          <p:cNvPr id="42" name="Group 41"/>
          <p:cNvGrpSpPr/>
          <p:nvPr/>
        </p:nvGrpSpPr>
        <p:grpSpPr>
          <a:xfrm>
            <a:off x="7398789" y="3114113"/>
            <a:ext cx="964532" cy="829488"/>
            <a:chOff x="1808469" y="3204029"/>
            <a:chExt cx="1060985" cy="912437"/>
          </a:xfrm>
        </p:grpSpPr>
        <p:sp>
          <p:nvSpPr>
            <p:cNvPr id="43" name="Rectangle 71"/>
            <p:cNvSpPr>
              <a:spLocks noChangeArrowheads="1"/>
            </p:cNvSpPr>
            <p:nvPr/>
          </p:nvSpPr>
          <p:spPr bwMode="auto">
            <a:xfrm>
              <a:off x="1808469" y="3583303"/>
              <a:ext cx="1060985" cy="153888"/>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China</a:t>
              </a:r>
            </a:p>
          </p:txBody>
        </p:sp>
        <p:sp>
          <p:nvSpPr>
            <p:cNvPr id="44"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45" name="TextBox 44"/>
            <p:cNvSpPr txBox="1"/>
            <p:nvPr/>
          </p:nvSpPr>
          <p:spPr>
            <a:xfrm>
              <a:off x="1882604" y="3232531"/>
              <a:ext cx="912714" cy="369332"/>
            </a:xfrm>
            <a:prstGeom prst="rect">
              <a:avLst/>
            </a:prstGeom>
            <a:noFill/>
            <a:ln>
              <a:solidFill>
                <a:schemeClr val="tx1"/>
              </a:solidFill>
            </a:ln>
          </p:spPr>
          <p:txBody>
            <a:bodyPr wrap="square" rtlCol="0">
              <a:spAutoFit/>
            </a:bodyPr>
            <a:lstStyle/>
            <a:p>
              <a:pPr algn="ctr" defTabSz="831107">
                <a:defRPr/>
              </a:pPr>
              <a:r>
                <a:rPr sz="1600" kern="0" dirty="0">
                  <a:latin typeface="Frutiger 55 Roman" pitchFamily="34" charset="0"/>
                  <a:ea typeface="Arial Unicode MS" pitchFamily="34" charset="-128"/>
                  <a:cs typeface="Arial Unicode MS" pitchFamily="34" charset="-128"/>
                </a:rPr>
                <a:t>87%</a:t>
              </a:r>
            </a:p>
          </p:txBody>
        </p:sp>
      </p:grpSp>
      <p:grpSp>
        <p:nvGrpSpPr>
          <p:cNvPr id="46" name="Group 45"/>
          <p:cNvGrpSpPr/>
          <p:nvPr/>
        </p:nvGrpSpPr>
        <p:grpSpPr>
          <a:xfrm>
            <a:off x="7083435" y="4102299"/>
            <a:ext cx="964532" cy="829488"/>
            <a:chOff x="1808469" y="3204029"/>
            <a:chExt cx="1060985" cy="912437"/>
          </a:xfrm>
        </p:grpSpPr>
        <p:sp>
          <p:nvSpPr>
            <p:cNvPr id="47" name="Rectangle 71"/>
            <p:cNvSpPr>
              <a:spLocks noChangeArrowheads="1"/>
            </p:cNvSpPr>
            <p:nvPr/>
          </p:nvSpPr>
          <p:spPr bwMode="auto">
            <a:xfrm>
              <a:off x="1808469" y="3583303"/>
              <a:ext cx="1060985" cy="153888"/>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Hong Kong</a:t>
              </a:r>
            </a:p>
          </p:txBody>
        </p:sp>
        <p:sp>
          <p:nvSpPr>
            <p:cNvPr id="48"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49" name="TextBox 48"/>
            <p:cNvSpPr txBox="1"/>
            <p:nvPr/>
          </p:nvSpPr>
          <p:spPr>
            <a:xfrm>
              <a:off x="1882604" y="3232531"/>
              <a:ext cx="912714" cy="369332"/>
            </a:xfrm>
            <a:prstGeom prst="rect">
              <a:avLst/>
            </a:prstGeom>
            <a:noFill/>
            <a:ln>
              <a:solidFill>
                <a:schemeClr val="tx1"/>
              </a:solidFill>
            </a:ln>
          </p:spPr>
          <p:txBody>
            <a:bodyPr wrap="square" rtlCol="0">
              <a:spAutoFit/>
            </a:bodyPr>
            <a:lstStyle/>
            <a:p>
              <a:pPr algn="ctr" defTabSz="831107">
                <a:defRPr/>
              </a:pPr>
              <a:r>
                <a:rPr sz="1600" kern="0" dirty="0">
                  <a:latin typeface="Frutiger 55 Roman" pitchFamily="34" charset="0"/>
                  <a:ea typeface="Arial Unicode MS" pitchFamily="34" charset="-128"/>
                  <a:cs typeface="Arial Unicode MS" pitchFamily="34" charset="-128"/>
                </a:rPr>
                <a:t>80%</a:t>
              </a:r>
            </a:p>
          </p:txBody>
        </p:sp>
      </p:grpSp>
      <p:grpSp>
        <p:nvGrpSpPr>
          <p:cNvPr id="50" name="Group 49"/>
          <p:cNvGrpSpPr/>
          <p:nvPr/>
        </p:nvGrpSpPr>
        <p:grpSpPr>
          <a:xfrm>
            <a:off x="6007561" y="4419114"/>
            <a:ext cx="964532" cy="829488"/>
            <a:chOff x="1808469" y="3204029"/>
            <a:chExt cx="1060985" cy="912437"/>
          </a:xfrm>
        </p:grpSpPr>
        <p:sp>
          <p:nvSpPr>
            <p:cNvPr id="51" name="Rectangle 71"/>
            <p:cNvSpPr>
              <a:spLocks noChangeArrowheads="1"/>
            </p:cNvSpPr>
            <p:nvPr/>
          </p:nvSpPr>
          <p:spPr bwMode="auto">
            <a:xfrm>
              <a:off x="1808469" y="3583303"/>
              <a:ext cx="1060985" cy="153888"/>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Singapore</a:t>
              </a:r>
            </a:p>
          </p:txBody>
        </p:sp>
        <p:sp>
          <p:nvSpPr>
            <p:cNvPr id="52"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53" name="TextBox 52"/>
            <p:cNvSpPr txBox="1"/>
            <p:nvPr/>
          </p:nvSpPr>
          <p:spPr>
            <a:xfrm>
              <a:off x="1882604" y="3232531"/>
              <a:ext cx="912714" cy="369332"/>
            </a:xfrm>
            <a:prstGeom prst="rect">
              <a:avLst/>
            </a:prstGeom>
            <a:noFill/>
            <a:ln>
              <a:solidFill>
                <a:schemeClr val="tx1"/>
              </a:solidFill>
            </a:ln>
          </p:spPr>
          <p:txBody>
            <a:bodyPr wrap="square" rtlCol="0">
              <a:spAutoFit/>
            </a:bodyPr>
            <a:lstStyle/>
            <a:p>
              <a:pPr algn="ctr" defTabSz="831107">
                <a:defRPr/>
              </a:pPr>
              <a:r>
                <a:rPr sz="1600" kern="0" dirty="0">
                  <a:latin typeface="Frutiger 55 Roman" pitchFamily="34" charset="0"/>
                  <a:ea typeface="Arial Unicode MS" pitchFamily="34" charset="-128"/>
                  <a:cs typeface="Arial Unicode MS" pitchFamily="34" charset="-128"/>
                </a:rPr>
                <a:t>80%</a:t>
              </a:r>
            </a:p>
          </p:txBody>
        </p:sp>
      </p:grpSp>
      <p:grpSp>
        <p:nvGrpSpPr>
          <p:cNvPr id="54" name="Group 53"/>
          <p:cNvGrpSpPr/>
          <p:nvPr/>
        </p:nvGrpSpPr>
        <p:grpSpPr>
          <a:xfrm>
            <a:off x="5348729" y="3269064"/>
            <a:ext cx="964532" cy="829488"/>
            <a:chOff x="1808469" y="3204029"/>
            <a:chExt cx="1060985" cy="912437"/>
          </a:xfrm>
        </p:grpSpPr>
        <p:sp>
          <p:nvSpPr>
            <p:cNvPr id="55" name="Rectangle 71"/>
            <p:cNvSpPr>
              <a:spLocks noChangeArrowheads="1"/>
            </p:cNvSpPr>
            <p:nvPr/>
          </p:nvSpPr>
          <p:spPr bwMode="auto">
            <a:xfrm>
              <a:off x="1808469" y="3583303"/>
              <a:ext cx="1060985" cy="153888"/>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India</a:t>
              </a:r>
            </a:p>
          </p:txBody>
        </p:sp>
        <p:sp>
          <p:nvSpPr>
            <p:cNvPr id="56"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57" name="TextBox 56"/>
            <p:cNvSpPr txBox="1"/>
            <p:nvPr/>
          </p:nvSpPr>
          <p:spPr>
            <a:xfrm>
              <a:off x="1882604" y="3232531"/>
              <a:ext cx="912714" cy="369332"/>
            </a:xfrm>
            <a:prstGeom prst="rect">
              <a:avLst/>
            </a:prstGeom>
            <a:noFill/>
            <a:ln>
              <a:solidFill>
                <a:schemeClr val="tx1"/>
              </a:solidFill>
            </a:ln>
          </p:spPr>
          <p:txBody>
            <a:bodyPr wrap="square" rtlCol="0">
              <a:spAutoFit/>
            </a:bodyPr>
            <a:lstStyle/>
            <a:p>
              <a:pPr algn="ctr" defTabSz="831107">
                <a:defRPr/>
              </a:pPr>
              <a:r>
                <a:rPr sz="1600" kern="0" dirty="0">
                  <a:latin typeface="Frutiger 55 Roman" pitchFamily="34" charset="0"/>
                  <a:ea typeface="Arial Unicode MS" pitchFamily="34" charset="-128"/>
                  <a:cs typeface="Arial Unicode MS" pitchFamily="34" charset="-128"/>
                </a:rPr>
                <a:t>80%</a:t>
              </a:r>
            </a:p>
          </p:txBody>
        </p:sp>
      </p:grpSp>
      <p:grpSp>
        <p:nvGrpSpPr>
          <p:cNvPr id="58" name="Group 57"/>
          <p:cNvGrpSpPr/>
          <p:nvPr/>
        </p:nvGrpSpPr>
        <p:grpSpPr>
          <a:xfrm>
            <a:off x="3008322" y="2367490"/>
            <a:ext cx="964532" cy="829488"/>
            <a:chOff x="1808469" y="3204029"/>
            <a:chExt cx="1060985" cy="912437"/>
          </a:xfrm>
        </p:grpSpPr>
        <p:sp>
          <p:nvSpPr>
            <p:cNvPr id="60" name="Oval 11"/>
            <p:cNvSpPr>
              <a:spLocks noChangeArrowheads="1"/>
            </p:cNvSpPr>
            <p:nvPr/>
          </p:nvSpPr>
          <p:spPr bwMode="auto">
            <a:xfrm>
              <a:off x="1880333" y="3204029"/>
              <a:ext cx="917257" cy="912437"/>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3267" tIns="11633" rIns="23267" bIns="11633" anchor="ctr"/>
            <a:lstStyle/>
            <a:p>
              <a:pPr algn="ctr" defTabSz="211470">
                <a:spcBef>
                  <a:spcPct val="0"/>
                </a:spcBef>
                <a:defRPr/>
              </a:pPr>
              <a:endParaRPr sz="500" kern="0">
                <a:solidFill>
                  <a:srgbClr val="000000"/>
                </a:solidFill>
                <a:latin typeface="Arial" pitchFamily="34" charset="0"/>
                <a:ea typeface="Arial Unicode MS" pitchFamily="34" charset="-128"/>
                <a:cs typeface="Arial Unicode MS" pitchFamily="34" charset="-128"/>
              </a:endParaRPr>
            </a:p>
          </p:txBody>
        </p:sp>
        <p:sp>
          <p:nvSpPr>
            <p:cNvPr id="61" name="TextBox 60"/>
            <p:cNvSpPr txBox="1"/>
            <p:nvPr/>
          </p:nvSpPr>
          <p:spPr>
            <a:xfrm>
              <a:off x="1882603" y="3232530"/>
              <a:ext cx="912714" cy="406265"/>
            </a:xfrm>
            <a:prstGeom prst="rect">
              <a:avLst/>
            </a:prstGeom>
            <a:noFill/>
            <a:ln>
              <a:solidFill>
                <a:schemeClr val="tx1"/>
              </a:solidFill>
            </a:ln>
          </p:spPr>
          <p:txBody>
            <a:bodyPr wrap="square" rtlCol="0">
              <a:spAutoFit/>
            </a:bodyPr>
            <a:lstStyle/>
            <a:p>
              <a:pPr algn="ctr" defTabSz="831107">
                <a:defRPr/>
              </a:pPr>
              <a:r>
                <a:rPr kern="0" dirty="0" smtClean="0">
                  <a:latin typeface="Frutiger 55 Roman" pitchFamily="34" charset="0"/>
                  <a:ea typeface="Arial Unicode MS" pitchFamily="34" charset="-128"/>
                  <a:cs typeface="Arial Unicode MS" pitchFamily="34" charset="-128"/>
                </a:rPr>
                <a:t>66</a:t>
              </a:r>
              <a:r>
                <a:rPr sz="1600" kern="0" dirty="0">
                  <a:latin typeface="Frutiger 55 Roman" pitchFamily="34" charset="0"/>
                  <a:ea typeface="Arial Unicode MS" pitchFamily="34" charset="-128"/>
                  <a:cs typeface="Arial Unicode MS" pitchFamily="34" charset="-128"/>
                </a:rPr>
                <a:t>%</a:t>
              </a:r>
            </a:p>
          </p:txBody>
        </p:sp>
        <p:sp>
          <p:nvSpPr>
            <p:cNvPr id="59" name="Rectangle 71"/>
            <p:cNvSpPr>
              <a:spLocks noChangeArrowheads="1"/>
            </p:cNvSpPr>
            <p:nvPr/>
          </p:nvSpPr>
          <p:spPr bwMode="auto">
            <a:xfrm>
              <a:off x="1808469" y="3583303"/>
              <a:ext cx="1060985" cy="153888"/>
            </a:xfrm>
            <a:prstGeom prst="rect">
              <a:avLst/>
            </a:prstGeom>
            <a:solidFill>
              <a:schemeClr val="tx1">
                <a:lumMod val="75000"/>
                <a:lumOff val="25000"/>
              </a:schemeClr>
            </a:solidFill>
            <a:ln w="9525">
              <a:solidFill>
                <a:srgbClr val="000000"/>
              </a:solidFill>
              <a:miter lim="800000"/>
              <a:headEnd/>
              <a:tailEnd/>
            </a:ln>
            <a:extLst/>
          </p:spPr>
          <p:txBody>
            <a:bodyPr wrap="square" lIns="0" tIns="0" rIns="0" bIns="0">
              <a:spAutoFit/>
            </a:bodyPr>
            <a:lstStyle/>
            <a:p>
              <a:pPr algn="ctr" defTabSz="528780">
                <a:spcBef>
                  <a:spcPct val="0"/>
                </a:spcBef>
                <a:defRPr/>
              </a:pPr>
              <a:r>
                <a:rPr altLang="en-US" sz="900" b="1" kern="0" dirty="0">
                  <a:solidFill>
                    <a:srgbClr val="FFFFFF"/>
                  </a:solidFill>
                  <a:latin typeface="Frutiger 45 Light" panose="020B0603020202020204" pitchFamily="34" charset="0"/>
                  <a:ea typeface="Arial Unicode MS" pitchFamily="34" charset="-128"/>
                  <a:cs typeface="Arial Unicode MS" pitchFamily="34" charset="-128"/>
                </a:rPr>
                <a:t>United Kingdom </a:t>
              </a:r>
            </a:p>
          </p:txBody>
        </p:sp>
      </p:grpSp>
    </p:spTree>
    <p:custDataLst>
      <p:tags r:id="rId1"/>
    </p:custDataLst>
    <p:extLst>
      <p:ext uri="{BB962C8B-B14F-4D97-AF65-F5344CB8AC3E}">
        <p14:creationId xmlns:p14="http://schemas.microsoft.com/office/powerpoint/2010/main" val="23913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50"/>
                                        <p:tgtEl>
                                          <p:spTgt spid="34"/>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50"/>
                                        <p:tgtEl>
                                          <p:spTgt spid="42"/>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250"/>
                                        <p:tgtEl>
                                          <p:spTgt spid="46"/>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250"/>
                                        <p:tgtEl>
                                          <p:spTgt spid="5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180120"/>
            <a:ext cx="8354291" cy="4839680"/>
          </a:xfrm>
        </p:spPr>
        <p:txBody>
          <a:bodyPr/>
          <a:lstStyle/>
          <a:p>
            <a:pPr marL="0" indent="0">
              <a:buNone/>
            </a:pPr>
            <a:r>
              <a:rPr lang="en-US" sz="3600" dirty="0">
                <a:latin typeface="Frutiger 45 Light" panose="020B0603020202020204" pitchFamily="34" charset="0"/>
              </a:rPr>
              <a:t>27% </a:t>
            </a:r>
            <a:r>
              <a:rPr lang="en-US" sz="2000" dirty="0">
                <a:latin typeface="Frutiger 45 Light" panose="020B0603020202020204" pitchFamily="34" charset="0"/>
              </a:rPr>
              <a:t>of </a:t>
            </a:r>
            <a:r>
              <a:rPr lang="en-US" sz="2000" dirty="0">
                <a:solidFill>
                  <a:srgbClr val="E60000"/>
                </a:solidFill>
                <a:latin typeface="Frutiger 45 Light" panose="020B0603020202020204" pitchFamily="34" charset="0"/>
              </a:rPr>
              <a:t>world's wealth </a:t>
            </a:r>
            <a:r>
              <a:rPr lang="en-US" sz="2000" dirty="0">
                <a:latin typeface="Frutiger 45 Light" panose="020B0603020202020204" pitchFamily="34" charset="0"/>
              </a:rPr>
              <a:t>is controlled by women</a:t>
            </a:r>
          </a:p>
          <a:p>
            <a:pPr marL="0" indent="0">
              <a:buNone/>
            </a:pPr>
            <a:r>
              <a:rPr lang="en-US" sz="3600" dirty="0">
                <a:latin typeface="Frutiger 45 Light" panose="020B0603020202020204" pitchFamily="34" charset="0"/>
              </a:rPr>
              <a:t>85% </a:t>
            </a:r>
            <a:r>
              <a:rPr lang="en-US" sz="2000" dirty="0">
                <a:latin typeface="Frutiger 45 Light" panose="020B0603020202020204" pitchFamily="34" charset="0"/>
              </a:rPr>
              <a:t>of all </a:t>
            </a:r>
            <a:r>
              <a:rPr lang="en-US" sz="2000" dirty="0">
                <a:solidFill>
                  <a:srgbClr val="FF0000"/>
                </a:solidFill>
                <a:latin typeface="Frutiger 45 Light" panose="020B0603020202020204" pitchFamily="34" charset="0"/>
              </a:rPr>
              <a:t>U.S. </a:t>
            </a:r>
            <a:r>
              <a:rPr lang="en-US" sz="2000" dirty="0">
                <a:solidFill>
                  <a:srgbClr val="E60000"/>
                </a:solidFill>
                <a:latin typeface="Frutiger 45 Light" panose="020B0603020202020204" pitchFamily="34" charset="0"/>
              </a:rPr>
              <a:t>consumer purchases </a:t>
            </a:r>
            <a:r>
              <a:rPr lang="en-US" sz="2000" dirty="0">
                <a:latin typeface="Frutiger 45 Light" panose="020B0603020202020204" pitchFamily="34" charset="0"/>
              </a:rPr>
              <a:t>are made by women</a:t>
            </a:r>
          </a:p>
          <a:p>
            <a:pPr marL="0" indent="0">
              <a:buNone/>
            </a:pPr>
            <a:r>
              <a:rPr lang="en-US" sz="3600" dirty="0">
                <a:latin typeface="Frutiger 45 Light" panose="020B0603020202020204" pitchFamily="34" charset="0"/>
              </a:rPr>
              <a:t>40% </a:t>
            </a:r>
            <a:r>
              <a:rPr lang="en-US" sz="2000" dirty="0">
                <a:latin typeface="Frutiger 45 Light" panose="020B0603020202020204" pitchFamily="34" charset="0"/>
              </a:rPr>
              <a:t>of </a:t>
            </a:r>
            <a:r>
              <a:rPr lang="en-US" sz="2000" dirty="0">
                <a:solidFill>
                  <a:srgbClr val="E60000"/>
                </a:solidFill>
                <a:latin typeface="Frutiger 45 Light" panose="020B0603020202020204" pitchFamily="34" charset="0"/>
              </a:rPr>
              <a:t>U.S. businesses </a:t>
            </a:r>
            <a:r>
              <a:rPr lang="en-US" sz="2000" dirty="0">
                <a:latin typeface="Frutiger 45 Light" panose="020B0603020202020204" pitchFamily="34" charset="0"/>
              </a:rPr>
              <a:t>are owned by women</a:t>
            </a:r>
          </a:p>
          <a:p>
            <a:pPr marL="0" indent="0">
              <a:buNone/>
            </a:pPr>
            <a:r>
              <a:rPr lang="en-US" sz="3600" dirty="0">
                <a:latin typeface="Frutiger 45 Light" panose="020B0603020202020204" pitchFamily="34" charset="0"/>
              </a:rPr>
              <a:t>45% </a:t>
            </a:r>
            <a:r>
              <a:rPr lang="en-US" sz="2000" dirty="0">
                <a:latin typeface="Frutiger 45 Light" panose="020B0603020202020204" pitchFamily="34" charset="0"/>
              </a:rPr>
              <a:t>of </a:t>
            </a:r>
            <a:r>
              <a:rPr lang="en-US" sz="2000" dirty="0">
                <a:solidFill>
                  <a:srgbClr val="FF0000"/>
                </a:solidFill>
                <a:latin typeface="Frutiger 45 Light" panose="020B0603020202020204" pitchFamily="34" charset="0"/>
              </a:rPr>
              <a:t>millionaires</a:t>
            </a:r>
            <a:r>
              <a:rPr lang="en-US" sz="2000" dirty="0">
                <a:latin typeface="Frutiger 45 Light" panose="020B0603020202020204" pitchFamily="34" charset="0"/>
              </a:rPr>
              <a:t> in the U.S. are women</a:t>
            </a:r>
          </a:p>
          <a:p>
            <a:pPr marL="0" indent="0">
              <a:buNone/>
            </a:pPr>
            <a:r>
              <a:rPr lang="en-US" sz="3600" dirty="0">
                <a:latin typeface="Frutiger 45 Light" panose="020B0603020202020204" pitchFamily="34" charset="0"/>
              </a:rPr>
              <a:t>70% </a:t>
            </a:r>
            <a:r>
              <a:rPr lang="en-US" sz="2000" dirty="0">
                <a:latin typeface="Frutiger 45 Light" panose="020B0603020202020204" pitchFamily="34" charset="0"/>
              </a:rPr>
              <a:t>of total </a:t>
            </a:r>
            <a:r>
              <a:rPr lang="en-US" sz="2000" dirty="0">
                <a:solidFill>
                  <a:srgbClr val="E60000"/>
                </a:solidFill>
                <a:latin typeface="Frutiger 45 Light" panose="020B0603020202020204" pitchFamily="34" charset="0"/>
              </a:rPr>
              <a:t>inheritance dollars in the U.S. </a:t>
            </a:r>
            <a:r>
              <a:rPr lang="en-US" sz="2000" dirty="0">
                <a:latin typeface="Frutiger 45 Light" panose="020B0603020202020204" pitchFamily="34" charset="0"/>
              </a:rPr>
              <a:t>will go to women </a:t>
            </a:r>
            <a:r>
              <a:rPr lang="en-US" sz="2000" u="sng" dirty="0">
                <a:latin typeface="Frutiger 45 Light" panose="020B0603020202020204" pitchFamily="34" charset="0"/>
              </a:rPr>
              <a:t>first</a:t>
            </a:r>
            <a:r>
              <a:rPr lang="en-US" sz="2000" dirty="0">
                <a:latin typeface="Frutiger 45 Light" panose="020B0603020202020204" pitchFamily="34" charset="0"/>
              </a:rPr>
              <a:t> in next 40 years</a:t>
            </a:r>
          </a:p>
          <a:p>
            <a:pPr marL="0" indent="0">
              <a:buNone/>
            </a:pPr>
            <a:r>
              <a:rPr lang="en-US" sz="3600" dirty="0">
                <a:latin typeface="Frutiger 45 Light" panose="020B0603020202020204" pitchFamily="34" charset="0"/>
              </a:rPr>
              <a:t>80% </a:t>
            </a:r>
            <a:r>
              <a:rPr lang="en-US" sz="2000" dirty="0">
                <a:latin typeface="Frutiger 45 Light" panose="020B0603020202020204" pitchFamily="34" charset="0"/>
              </a:rPr>
              <a:t>of all women will be </a:t>
            </a:r>
            <a:r>
              <a:rPr lang="en-US" sz="2000" dirty="0">
                <a:solidFill>
                  <a:srgbClr val="E60000"/>
                </a:solidFill>
                <a:latin typeface="Frutiger 45 Light" panose="020B0603020202020204" pitchFamily="34" charset="0"/>
              </a:rPr>
              <a:t>in charge of household finances </a:t>
            </a:r>
            <a:r>
              <a:rPr lang="en-US" sz="2000" dirty="0">
                <a:latin typeface="Frutiger 45 Light" panose="020B0603020202020204" pitchFamily="34" charset="0"/>
              </a:rPr>
              <a:t>at some point in their lives</a:t>
            </a:r>
            <a:endParaRPr lang="en-US" sz="4400" dirty="0">
              <a:solidFill>
                <a:schemeClr val="tx2"/>
              </a:solidFill>
              <a:latin typeface="Frutiger 45 Light" panose="020B0603020202020204" pitchFamily="34" charset="0"/>
            </a:endParaRPr>
          </a:p>
        </p:txBody>
      </p:sp>
      <p:sp>
        <p:nvSpPr>
          <p:cNvPr id="3" name="Title 2"/>
          <p:cNvSpPr>
            <a:spLocks noGrp="1"/>
          </p:cNvSpPr>
          <p:nvPr>
            <p:ph type="title"/>
          </p:nvPr>
        </p:nvSpPr>
        <p:spPr/>
        <p:txBody>
          <a:bodyPr/>
          <a:lstStyle/>
          <a:p>
            <a:pPr algn="l"/>
            <a:r>
              <a:rPr lang="en-US" dirty="0" smtClean="0"/>
              <a:t>Women &amp; Wealth: By the Numbers</a:t>
            </a:r>
            <a:endParaRPr lang="en-US" dirty="0"/>
          </a:p>
        </p:txBody>
      </p:sp>
      <p:sp>
        <p:nvSpPr>
          <p:cNvPr id="4" name="TextBox 3"/>
          <p:cNvSpPr txBox="1"/>
          <p:nvPr/>
        </p:nvSpPr>
        <p:spPr>
          <a:xfrm>
            <a:off x="1143000" y="6477001"/>
            <a:ext cx="6705600" cy="470059"/>
          </a:xfrm>
          <a:prstGeom prst="rect">
            <a:avLst/>
          </a:prstGeom>
          <a:noFill/>
        </p:spPr>
        <p:txBody>
          <a:bodyPr wrap="square" lIns="91431" tIns="45715" rIns="91431" bIns="45715" rtlCol="0">
            <a:spAutoFit/>
          </a:bodyPr>
          <a:lstStyle/>
          <a:p>
            <a:r>
              <a:rPr lang="en-US" sz="800" dirty="0"/>
              <a:t>Moffitt, Andrea T. &amp; Hewlett, Sylvia Ann. "Harness  the Power of the Purse: Winning Women Investors" (2015). Rare Bird Books.</a:t>
            </a:r>
          </a:p>
          <a:p>
            <a:r>
              <a:rPr lang="en-GB" sz="800" dirty="0">
                <a:solidFill>
                  <a:prstClr val="black"/>
                </a:solidFill>
                <a:latin typeface="Frutiger 45 Light" panose="020B0603020202020204" pitchFamily="34" charset="0"/>
              </a:rPr>
              <a:t>Palmer, K. "The Finance Industry's Plan to Court Women Customers" (Oct 15, 2014). </a:t>
            </a:r>
            <a:endParaRPr lang="en-US" sz="800" dirty="0">
              <a:latin typeface="Frutiger 45 Light" panose="020B0603020202020204" pitchFamily="34" charset="0"/>
            </a:endParaRPr>
          </a:p>
          <a:p>
            <a:endParaRPr lang="en-US" sz="800" dirty="0"/>
          </a:p>
        </p:txBody>
      </p:sp>
    </p:spTree>
    <p:extLst>
      <p:ext uri="{BB962C8B-B14F-4D97-AF65-F5344CB8AC3E}">
        <p14:creationId xmlns:p14="http://schemas.microsoft.com/office/powerpoint/2010/main" val="286482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6755" y="4648200"/>
            <a:ext cx="8354291" cy="533400"/>
          </a:xfrm>
        </p:spPr>
        <p:txBody>
          <a:bodyPr/>
          <a:lstStyle/>
          <a:p>
            <a:pPr marL="0" indent="0" algn="ctr">
              <a:buNone/>
            </a:pPr>
            <a:r>
              <a:rPr lang="en-US" sz="2000" dirty="0">
                <a:latin typeface="Frutiger 45 Light" panose="020B0603020202020204" pitchFamily="34" charset="0"/>
              </a:rPr>
              <a:t>The percentage</a:t>
            </a:r>
            <a:r>
              <a:rPr lang="en-US" sz="2000" dirty="0">
                <a:solidFill>
                  <a:srgbClr val="E60000"/>
                </a:solidFill>
                <a:latin typeface="Frutiger 45 Light" panose="020B0603020202020204" pitchFamily="34" charset="0"/>
              </a:rPr>
              <a:t> increase </a:t>
            </a:r>
            <a:r>
              <a:rPr lang="en-US" sz="2000" dirty="0">
                <a:latin typeface="Frutiger 45 Light" panose="020B0603020202020204" pitchFamily="34" charset="0"/>
              </a:rPr>
              <a:t>in </a:t>
            </a:r>
            <a:r>
              <a:rPr lang="en-US" sz="2000" dirty="0">
                <a:solidFill>
                  <a:srgbClr val="E60000"/>
                </a:solidFill>
                <a:latin typeface="Frutiger 45 Light" panose="020B0603020202020204" pitchFamily="34" charset="0"/>
              </a:rPr>
              <a:t>female billionaires </a:t>
            </a:r>
            <a:r>
              <a:rPr lang="en-US" sz="2000" dirty="0">
                <a:latin typeface="Frutiger 45 Light" panose="020B0603020202020204" pitchFamily="34" charset="0"/>
              </a:rPr>
              <a:t>from 2003 (44) to 2013 (116)</a:t>
            </a:r>
          </a:p>
        </p:txBody>
      </p:sp>
      <p:sp>
        <p:nvSpPr>
          <p:cNvPr id="3" name="Title 2"/>
          <p:cNvSpPr>
            <a:spLocks noGrp="1"/>
          </p:cNvSpPr>
          <p:nvPr>
            <p:ph type="title"/>
          </p:nvPr>
        </p:nvSpPr>
        <p:spPr/>
        <p:txBody>
          <a:bodyPr/>
          <a:lstStyle/>
          <a:p>
            <a:pPr algn="l"/>
            <a:r>
              <a:rPr lang="en-US" dirty="0" smtClean="0"/>
              <a:t>Billionaire Women Globally</a:t>
            </a:r>
            <a:endParaRPr lang="en-US" dirty="0"/>
          </a:p>
        </p:txBody>
      </p:sp>
      <p:sp>
        <p:nvSpPr>
          <p:cNvPr id="5" name="TextBox 4"/>
          <p:cNvSpPr txBox="1"/>
          <p:nvPr/>
        </p:nvSpPr>
        <p:spPr>
          <a:xfrm>
            <a:off x="1295400" y="2252752"/>
            <a:ext cx="6172200" cy="1862048"/>
          </a:xfrm>
          <a:prstGeom prst="rect">
            <a:avLst/>
          </a:prstGeom>
          <a:noFill/>
        </p:spPr>
        <p:txBody>
          <a:bodyPr wrap="square" lIns="91431" tIns="45715" rIns="91431" bIns="45715" rtlCol="0">
            <a:spAutoFit/>
          </a:bodyPr>
          <a:lstStyle/>
          <a:p>
            <a:pPr algn="ctr"/>
            <a:r>
              <a:rPr lang="en-US" sz="11500" dirty="0">
                <a:latin typeface="Frutiger 45 Light" panose="020B0603020202020204" pitchFamily="34" charset="0"/>
              </a:rPr>
              <a:t>164%</a:t>
            </a:r>
          </a:p>
        </p:txBody>
      </p:sp>
      <p:sp>
        <p:nvSpPr>
          <p:cNvPr id="6" name="TextBox 5"/>
          <p:cNvSpPr txBox="1"/>
          <p:nvPr/>
        </p:nvSpPr>
        <p:spPr>
          <a:xfrm>
            <a:off x="1295400" y="6508522"/>
            <a:ext cx="5562600" cy="218242"/>
          </a:xfrm>
          <a:prstGeom prst="rect">
            <a:avLst/>
          </a:prstGeom>
          <a:noFill/>
        </p:spPr>
        <p:txBody>
          <a:bodyPr wrap="square" lIns="91431" tIns="45715" rIns="91431" bIns="45715" rtlCol="0">
            <a:spAutoFit/>
          </a:bodyPr>
          <a:lstStyle/>
          <a:p>
            <a:r>
              <a:rPr lang="en-US" sz="800" dirty="0"/>
              <a:t>UBS/PwC Billionaire Report, 2015</a:t>
            </a:r>
          </a:p>
        </p:txBody>
      </p:sp>
    </p:spTree>
    <p:extLst>
      <p:ext uri="{BB962C8B-B14F-4D97-AF65-F5344CB8AC3E}">
        <p14:creationId xmlns:p14="http://schemas.microsoft.com/office/powerpoint/2010/main" val="398418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Overall Women are not a Monolithic Market</a:t>
            </a:r>
            <a:endParaRPr lang="en-US" dirty="0"/>
          </a:p>
        </p:txBody>
      </p:sp>
      <p:sp>
        <p:nvSpPr>
          <p:cNvPr id="4" name="Rectangle 3"/>
          <p:cNvSpPr/>
          <p:nvPr/>
        </p:nvSpPr>
        <p:spPr>
          <a:xfrm>
            <a:off x="1309940" y="6399611"/>
            <a:ext cx="2565692" cy="24893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621041"/>
            <a:r>
              <a:rPr lang="en-GB" sz="800" dirty="0">
                <a:solidFill>
                  <a:schemeClr val="tx1"/>
                </a:solidFill>
                <a:latin typeface="Frutiger 45 Light" panose="020B0603020202020204" pitchFamily="34" charset="0"/>
              </a:rPr>
              <a:t>Center for Talent Innovation</a:t>
            </a:r>
          </a:p>
          <a:p>
            <a:pPr indent="-621041"/>
            <a:r>
              <a:rPr lang="en-GB" sz="800" dirty="0">
                <a:solidFill>
                  <a:schemeClr val="tx1"/>
                </a:solidFill>
                <a:latin typeface="Frutiger 45 Light" panose="020B0603020202020204" pitchFamily="34" charset="0"/>
              </a:rPr>
              <a:t>"Power of the Purse" – 2014</a:t>
            </a:r>
          </a:p>
        </p:txBody>
      </p:sp>
      <p:grpSp>
        <p:nvGrpSpPr>
          <p:cNvPr id="2" name="Group 1"/>
          <p:cNvGrpSpPr/>
          <p:nvPr/>
        </p:nvGrpSpPr>
        <p:grpSpPr>
          <a:xfrm>
            <a:off x="1669682" y="1219200"/>
            <a:ext cx="6150811" cy="3962400"/>
            <a:chOff x="1524000" y="1828800"/>
            <a:chExt cx="6096000" cy="4064000"/>
          </a:xfrm>
        </p:grpSpPr>
        <p:graphicFrame>
          <p:nvGraphicFramePr>
            <p:cNvPr id="6" name="Diagram 5"/>
            <p:cNvGraphicFramePr/>
            <p:nvPr>
              <p:extLst>
                <p:ext uri="{D42A27DB-BD31-4B8C-83A1-F6EECF244321}">
                  <p14:modId xmlns:p14="http://schemas.microsoft.com/office/powerpoint/2010/main" val="120126122"/>
                </p:ext>
              </p:extLst>
            </p:nvPr>
          </p:nvGraphicFramePr>
          <p:xfrm>
            <a:off x="15240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867379" y="2465774"/>
              <a:ext cx="1143000" cy="914400"/>
            </a:xfrm>
            <a:prstGeom prst="rect">
              <a:avLst/>
            </a:prstGeom>
            <a:noFill/>
          </p:spPr>
          <p:txBody>
            <a:bodyPr wrap="square" lIns="0" tIns="0" rIns="0" bIns="0" rtlCol="0">
              <a:noAutofit/>
            </a:bodyPr>
            <a:lstStyle/>
            <a:p>
              <a:pPr algn="ctr"/>
              <a:r>
                <a:rPr lang="en-US" sz="3600" b="1" dirty="0">
                  <a:solidFill>
                    <a:srgbClr val="E60000"/>
                  </a:solidFill>
                  <a:latin typeface="Frutiger 45 Light" panose="020B0603020202020204" pitchFamily="34" charset="0"/>
                </a:rPr>
                <a:t>59%</a:t>
              </a:r>
            </a:p>
          </p:txBody>
        </p:sp>
        <p:sp>
          <p:nvSpPr>
            <p:cNvPr id="9" name="TextBox 8"/>
            <p:cNvSpPr txBox="1"/>
            <p:nvPr/>
          </p:nvSpPr>
          <p:spPr>
            <a:xfrm>
              <a:off x="4034033" y="2465774"/>
              <a:ext cx="1143000" cy="914400"/>
            </a:xfrm>
            <a:prstGeom prst="rect">
              <a:avLst/>
            </a:prstGeom>
            <a:noFill/>
          </p:spPr>
          <p:txBody>
            <a:bodyPr wrap="square" lIns="0" tIns="0" rIns="0" bIns="0" rtlCol="0">
              <a:noAutofit/>
            </a:bodyPr>
            <a:lstStyle/>
            <a:p>
              <a:pPr algn="ctr"/>
              <a:r>
                <a:rPr lang="en-US" sz="3600" b="1" dirty="0">
                  <a:solidFill>
                    <a:srgbClr val="E60000"/>
                  </a:solidFill>
                  <a:latin typeface="Frutiger 45 Light" panose="020B0603020202020204" pitchFamily="34" charset="0"/>
                </a:rPr>
                <a:t>22%</a:t>
              </a:r>
            </a:p>
          </p:txBody>
        </p:sp>
        <p:sp>
          <p:nvSpPr>
            <p:cNvPr id="10" name="TextBox 9"/>
            <p:cNvSpPr txBox="1"/>
            <p:nvPr/>
          </p:nvSpPr>
          <p:spPr>
            <a:xfrm>
              <a:off x="6019800" y="2438400"/>
              <a:ext cx="1143000" cy="914400"/>
            </a:xfrm>
            <a:prstGeom prst="rect">
              <a:avLst/>
            </a:prstGeom>
            <a:noFill/>
          </p:spPr>
          <p:txBody>
            <a:bodyPr wrap="square" lIns="0" tIns="0" rIns="0" bIns="0" rtlCol="0">
              <a:noAutofit/>
            </a:bodyPr>
            <a:lstStyle/>
            <a:p>
              <a:pPr algn="ctr"/>
              <a:r>
                <a:rPr lang="en-US" sz="3600" b="1" dirty="0">
                  <a:solidFill>
                    <a:srgbClr val="E60000"/>
                  </a:solidFill>
                  <a:latin typeface="Frutiger 45 Light" panose="020B0603020202020204" pitchFamily="34" charset="0"/>
                </a:rPr>
                <a:t>20%</a:t>
              </a:r>
            </a:p>
          </p:txBody>
        </p:sp>
        <p:sp>
          <p:nvSpPr>
            <p:cNvPr id="11" name="TextBox 10"/>
            <p:cNvSpPr txBox="1"/>
            <p:nvPr/>
          </p:nvSpPr>
          <p:spPr>
            <a:xfrm>
              <a:off x="2135644" y="5298273"/>
              <a:ext cx="4876800" cy="228600"/>
            </a:xfrm>
            <a:prstGeom prst="rect">
              <a:avLst/>
            </a:prstGeom>
            <a:noFill/>
          </p:spPr>
          <p:txBody>
            <a:bodyPr wrap="square" lIns="0" tIns="0" rIns="0" bIns="0" rtlCol="0">
              <a:noAutofit/>
            </a:bodyPr>
            <a:lstStyle/>
            <a:p>
              <a:pPr algn="ctr"/>
              <a:r>
                <a:rPr lang="en-US" sz="1200" dirty="0">
                  <a:latin typeface="Frutiger 45 Light" panose="020B0603020202020204" pitchFamily="34" charset="0"/>
                </a:rPr>
                <a:t>of U.S. women with over $1 Million in assets in their names</a:t>
              </a:r>
            </a:p>
          </p:txBody>
        </p:sp>
      </p:grpSp>
      <p:sp>
        <p:nvSpPr>
          <p:cNvPr id="5" name="Rectangle 4"/>
          <p:cNvSpPr/>
          <p:nvPr/>
        </p:nvSpPr>
        <p:spPr>
          <a:xfrm>
            <a:off x="152400" y="5486401"/>
            <a:ext cx="8763000" cy="646331"/>
          </a:xfrm>
          <a:prstGeom prst="rect">
            <a:avLst/>
          </a:prstGeom>
        </p:spPr>
        <p:txBody>
          <a:bodyPr wrap="square" lIns="91431" tIns="45715" rIns="91431" bIns="45715">
            <a:spAutoFit/>
          </a:bodyPr>
          <a:lstStyle/>
          <a:p>
            <a:pPr algn="ctr"/>
            <a:r>
              <a:rPr lang="en-US" dirty="0" smtClean="0">
                <a:latin typeface="Frutiger 45 Light" panose="020B0603020202020204" pitchFamily="34" charset="0"/>
              </a:rPr>
              <a:t>Women </a:t>
            </a:r>
            <a:r>
              <a:rPr lang="en-US" dirty="0">
                <a:latin typeface="Frutiger 45 Light" panose="020B0603020202020204" pitchFamily="34" charset="0"/>
              </a:rPr>
              <a:t>differ in </a:t>
            </a:r>
            <a:r>
              <a:rPr lang="en-US" b="1" dirty="0">
                <a:latin typeface="Frutiger 45 Light" panose="020B0603020202020204" pitchFamily="34" charset="0"/>
              </a:rPr>
              <a:t>financial confidence, financial acumen </a:t>
            </a:r>
            <a:r>
              <a:rPr lang="en-US" dirty="0">
                <a:latin typeface="Frutiger 45 Light" panose="020B0603020202020204" pitchFamily="34" charset="0"/>
              </a:rPr>
              <a:t>and</a:t>
            </a:r>
            <a:r>
              <a:rPr lang="en-US" b="1" dirty="0">
                <a:latin typeface="Frutiger 45 Light" panose="020B0603020202020204" pitchFamily="34" charset="0"/>
              </a:rPr>
              <a:t> risk </a:t>
            </a:r>
            <a:r>
              <a:rPr lang="en-US" b="1" dirty="0" smtClean="0">
                <a:latin typeface="Frutiger 45 Light" panose="020B0603020202020204" pitchFamily="34" charset="0"/>
              </a:rPr>
              <a:t>appetite </a:t>
            </a:r>
            <a:r>
              <a:rPr lang="en-US" dirty="0" smtClean="0">
                <a:latin typeface="Frutiger 45 Light" panose="020B0603020202020204" pitchFamily="34" charset="0"/>
              </a:rPr>
              <a:t>due to differences in </a:t>
            </a:r>
            <a:r>
              <a:rPr lang="en-US" b="1" dirty="0" smtClean="0">
                <a:latin typeface="Frutiger 45 Light" panose="020B0603020202020204" pitchFamily="34" charset="0"/>
              </a:rPr>
              <a:t>geography</a:t>
            </a:r>
            <a:r>
              <a:rPr lang="en-US" dirty="0" smtClean="0">
                <a:latin typeface="Frutiger 45 Light" panose="020B0603020202020204" pitchFamily="34" charset="0"/>
              </a:rPr>
              <a:t>, </a:t>
            </a:r>
            <a:r>
              <a:rPr lang="en-US" b="1" dirty="0" smtClean="0">
                <a:latin typeface="Frutiger 45 Light" panose="020B0603020202020204" pitchFamily="34" charset="0"/>
              </a:rPr>
              <a:t>generation</a:t>
            </a:r>
            <a:r>
              <a:rPr lang="en-US" dirty="0" smtClean="0">
                <a:latin typeface="Frutiger 45 Light" panose="020B0603020202020204" pitchFamily="34" charset="0"/>
              </a:rPr>
              <a:t>, wealth</a:t>
            </a:r>
            <a:r>
              <a:rPr lang="en-US" b="1" dirty="0" smtClean="0">
                <a:latin typeface="Frutiger 45 Light" panose="020B0603020202020204" pitchFamily="34" charset="0"/>
              </a:rPr>
              <a:t> level</a:t>
            </a:r>
            <a:r>
              <a:rPr lang="en-US" dirty="0" smtClean="0">
                <a:latin typeface="Frutiger 45 Light" panose="020B0603020202020204" pitchFamily="34" charset="0"/>
              </a:rPr>
              <a:t>, and </a:t>
            </a:r>
            <a:r>
              <a:rPr lang="en-US" b="1" dirty="0" smtClean="0">
                <a:latin typeface="Frutiger 45 Light" panose="020B0603020202020204" pitchFamily="34" charset="0"/>
              </a:rPr>
              <a:t>source</a:t>
            </a:r>
            <a:r>
              <a:rPr lang="en-US" dirty="0" smtClean="0">
                <a:latin typeface="Frutiger 45 Light" panose="020B0603020202020204" pitchFamily="34" charset="0"/>
              </a:rPr>
              <a:t> of wealth.</a:t>
            </a:r>
            <a:endParaRPr lang="en-US" dirty="0">
              <a:latin typeface="Frutiger 45 Light" panose="020B0603020202020204" pitchFamily="34" charset="0"/>
            </a:endParaRPr>
          </a:p>
        </p:txBody>
      </p:sp>
    </p:spTree>
    <p:extLst>
      <p:ext uri="{BB962C8B-B14F-4D97-AF65-F5344CB8AC3E}">
        <p14:creationId xmlns:p14="http://schemas.microsoft.com/office/powerpoint/2010/main" val="314280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1" y="1500886"/>
            <a:ext cx="8354291" cy="4868651"/>
          </a:xfrm>
        </p:spPr>
        <p:txBody>
          <a:bodyPr/>
          <a:lstStyle/>
          <a:p>
            <a:pPr>
              <a:buClrTx/>
            </a:pPr>
            <a:r>
              <a:rPr lang="en-US" sz="2200" dirty="0">
                <a:latin typeface="Frutiger 45 Light" panose="020B0603020202020204" pitchFamily="34" charset="0"/>
              </a:rPr>
              <a:t>Longer life expectancies</a:t>
            </a:r>
          </a:p>
          <a:p>
            <a:pPr lvl="1">
              <a:buClrTx/>
              <a:buFont typeface="Frutiger 45 Light" panose="020B0603020202020204" pitchFamily="34" charset="0"/>
              <a:buChar char="⁻"/>
            </a:pPr>
            <a:r>
              <a:rPr lang="en-US" sz="1800" dirty="0">
                <a:latin typeface="Frutiger 45 Light" panose="020B0603020202020204" pitchFamily="34" charset="0"/>
              </a:rPr>
              <a:t>On average, women live about </a:t>
            </a:r>
            <a:r>
              <a:rPr lang="en-US" sz="1800" dirty="0">
                <a:solidFill>
                  <a:srgbClr val="E60000"/>
                </a:solidFill>
                <a:latin typeface="Frutiger 45 Light" panose="020B0603020202020204" pitchFamily="34" charset="0"/>
              </a:rPr>
              <a:t>7 years longer </a:t>
            </a:r>
            <a:r>
              <a:rPr lang="en-US" sz="1800" dirty="0">
                <a:latin typeface="Frutiger 45 Light" panose="020B0603020202020204" pitchFamily="34" charset="0"/>
              </a:rPr>
              <a:t>than men</a:t>
            </a:r>
          </a:p>
          <a:p>
            <a:pPr lvl="1">
              <a:buClrTx/>
              <a:buFont typeface="Frutiger 45 Light" panose="020B0603020202020204" pitchFamily="34" charset="0"/>
              <a:buChar char="⁻"/>
            </a:pPr>
            <a:r>
              <a:rPr lang="en-US" sz="1800" dirty="0">
                <a:latin typeface="Frutiger 45 Light" panose="020B0603020202020204" pitchFamily="34" charset="0"/>
              </a:rPr>
              <a:t>Women are expected to spend </a:t>
            </a:r>
            <a:r>
              <a:rPr lang="en-US" sz="1800" dirty="0">
                <a:solidFill>
                  <a:srgbClr val="E60000"/>
                </a:solidFill>
                <a:latin typeface="Frutiger 45 Light" panose="020B0603020202020204" pitchFamily="34" charset="0"/>
              </a:rPr>
              <a:t>15% more time in retirement </a:t>
            </a:r>
            <a:r>
              <a:rPr lang="en-US" sz="1800" dirty="0">
                <a:latin typeface="Frutiger 45 Light" panose="020B0603020202020204" pitchFamily="34" charset="0"/>
              </a:rPr>
              <a:t>than men (20.5 years for women compared to 17.9 years for men)</a:t>
            </a:r>
          </a:p>
          <a:p>
            <a:pPr lvl="1">
              <a:buClrTx/>
              <a:buFont typeface="Frutiger 45 Light" panose="020B0603020202020204" pitchFamily="34" charset="0"/>
              <a:buChar char="⁻"/>
            </a:pPr>
            <a:endParaRPr lang="en-US" sz="2000" dirty="0">
              <a:latin typeface="Frutiger 45 Light" panose="020B0603020202020204" pitchFamily="34" charset="0"/>
            </a:endParaRPr>
          </a:p>
          <a:p>
            <a:pPr>
              <a:buClrTx/>
            </a:pPr>
            <a:r>
              <a:rPr lang="en-US" sz="2200" dirty="0">
                <a:latin typeface="Frutiger 45 Light" panose="020B0603020202020204" pitchFamily="34" charset="0"/>
              </a:rPr>
              <a:t>Higher medical costs and final tax liabilities</a:t>
            </a:r>
          </a:p>
          <a:p>
            <a:pPr lvl="1">
              <a:buClrTx/>
              <a:buFont typeface="Frutiger 45 Light" panose="020B0603020202020204" pitchFamily="34" charset="0"/>
              <a:buChar char="⁻"/>
            </a:pPr>
            <a:r>
              <a:rPr lang="en-US" sz="1800" dirty="0">
                <a:solidFill>
                  <a:prstClr val="black"/>
                </a:solidFill>
                <a:latin typeface="Frutiger 45 Light" panose="020B0603020202020204" pitchFamily="34" charset="0"/>
              </a:rPr>
              <a:t>Women constitute </a:t>
            </a:r>
            <a:r>
              <a:rPr lang="en-US" sz="1800" dirty="0">
                <a:solidFill>
                  <a:srgbClr val="E60000"/>
                </a:solidFill>
                <a:latin typeface="Frutiger 45 Light" panose="020B0603020202020204" pitchFamily="34" charset="0"/>
              </a:rPr>
              <a:t>66.8%</a:t>
            </a:r>
            <a:r>
              <a:rPr lang="en-US" sz="1800" dirty="0">
                <a:solidFill>
                  <a:prstClr val="black"/>
                </a:solidFill>
                <a:latin typeface="Frutiger 45 Light" panose="020B0603020202020204" pitchFamily="34" charset="0"/>
              </a:rPr>
              <a:t> of the nursing home population</a:t>
            </a:r>
            <a:endParaRPr lang="en-US" sz="1600" dirty="0">
              <a:latin typeface="Frutiger 45 Light" panose="020B0603020202020204" pitchFamily="34" charset="0"/>
            </a:endParaRPr>
          </a:p>
        </p:txBody>
      </p:sp>
      <p:sp>
        <p:nvSpPr>
          <p:cNvPr id="3" name="Title 2"/>
          <p:cNvSpPr>
            <a:spLocks noGrp="1"/>
          </p:cNvSpPr>
          <p:nvPr>
            <p:ph type="title"/>
          </p:nvPr>
        </p:nvSpPr>
        <p:spPr/>
        <p:txBody>
          <a:bodyPr/>
          <a:lstStyle/>
          <a:p>
            <a:r>
              <a:rPr lang="en-US" dirty="0" smtClean="0"/>
              <a:t>Shared Characteristics: More Time, Less Money</a:t>
            </a:r>
            <a:endParaRPr lang="en-US" dirty="0"/>
          </a:p>
        </p:txBody>
      </p:sp>
      <p:sp>
        <p:nvSpPr>
          <p:cNvPr id="7" name="Rectangle 6"/>
          <p:cNvSpPr/>
          <p:nvPr/>
        </p:nvSpPr>
        <p:spPr>
          <a:xfrm>
            <a:off x="1211733" y="6019800"/>
            <a:ext cx="8390559" cy="713465"/>
          </a:xfrm>
          <a:prstGeom prst="rect">
            <a:avLst/>
          </a:prstGeom>
        </p:spPr>
        <p:txBody>
          <a:bodyPr wrap="square" lIns="83103" tIns="41551" rIns="83103" bIns="41551">
            <a:spAutoFit/>
          </a:bodyPr>
          <a:lstStyle/>
          <a:p>
            <a:pPr marL="0" lvl="2" indent="-620979" eaLnBrk="0" fontAlgn="base" hangingPunct="0">
              <a:spcAft>
                <a:spcPct val="0"/>
              </a:spcAft>
            </a:pPr>
            <a:r>
              <a:rPr lang="en-US" sz="800" dirty="0">
                <a:solidFill>
                  <a:prstClr val="black"/>
                </a:solidFill>
                <a:latin typeface="Frutiger 45 Light" panose="020B0603020202020204" pitchFamily="34" charset="0"/>
              </a:rPr>
              <a:t>Manisha Thakor and Sharon Kedar, </a:t>
            </a:r>
            <a:r>
              <a:rPr lang="en-US" sz="800" i="1" dirty="0">
                <a:solidFill>
                  <a:prstClr val="black"/>
                </a:solidFill>
                <a:latin typeface="Frutiger 45 Light" panose="020B0603020202020204" pitchFamily="34" charset="0"/>
              </a:rPr>
              <a:t>On my Own Two Feet, </a:t>
            </a:r>
            <a:r>
              <a:rPr lang="en-US" sz="800" dirty="0">
                <a:solidFill>
                  <a:prstClr val="black"/>
                </a:solidFill>
                <a:latin typeface="Frutiger 45 Light" panose="020B0603020202020204" pitchFamily="34" charset="0"/>
              </a:rPr>
              <a:t>2007.</a:t>
            </a:r>
          </a:p>
          <a:p>
            <a:pPr indent="-620979" eaLnBrk="0" fontAlgn="base" hangingPunct="0">
              <a:spcAft>
                <a:spcPct val="0"/>
              </a:spcAft>
            </a:pPr>
            <a:r>
              <a:rPr lang="en-US" sz="800" dirty="0">
                <a:solidFill>
                  <a:prstClr val="black"/>
                </a:solidFill>
                <a:latin typeface="Frutiger 45 Light" panose="020B0603020202020204" pitchFamily="34" charset="0"/>
              </a:rPr>
              <a:t>Social Security Administration. [Online] 2015. </a:t>
            </a:r>
            <a:r>
              <a:rPr lang="en-US" sz="800" dirty="0">
                <a:solidFill>
                  <a:prstClr val="black"/>
                </a:solidFill>
                <a:latin typeface="Frutiger 45 Light" panose="020B0603020202020204" pitchFamily="34" charset="0"/>
                <a:hlinkClick r:id="rId3"/>
              </a:rPr>
              <a:t>http://www.ssa.gov/planners/lifeexpectancy.htm</a:t>
            </a:r>
            <a:r>
              <a:rPr lang="en-US" sz="800" dirty="0">
                <a:solidFill>
                  <a:prstClr val="black"/>
                </a:solidFill>
                <a:latin typeface="Frutiger 45 Light" panose="020B0603020202020204" pitchFamily="34" charset="0"/>
              </a:rPr>
              <a:t>.</a:t>
            </a:r>
          </a:p>
          <a:p>
            <a:pPr marL="0" lvl="2" indent="-620979" eaLnBrk="0" fontAlgn="base" hangingPunct="0">
              <a:spcAft>
                <a:spcPct val="0"/>
              </a:spcAft>
            </a:pPr>
            <a:r>
              <a:rPr lang="en-US" sz="800" i="1" dirty="0">
                <a:solidFill>
                  <a:prstClr val="black"/>
                </a:solidFill>
                <a:latin typeface="Frutiger 45 Light" panose="020B0603020202020204" pitchFamily="34" charset="0"/>
              </a:rPr>
              <a:t>Society at a glance 2014: OECD Social Indicators.</a:t>
            </a:r>
            <a:r>
              <a:rPr lang="en-US" sz="800" dirty="0">
                <a:solidFill>
                  <a:prstClr val="black"/>
                </a:solidFill>
                <a:latin typeface="Frutiger 45 Light" panose="020B0603020202020204" pitchFamily="34" charset="0"/>
              </a:rPr>
              <a:t> S.l.: OECD Publishing, 2014.</a:t>
            </a:r>
          </a:p>
          <a:p>
            <a:pPr marL="0" lvl="2" indent="-620979" eaLnBrk="0" fontAlgn="base" hangingPunct="0">
              <a:spcAft>
                <a:spcPct val="0"/>
              </a:spcAft>
            </a:pPr>
            <a:r>
              <a:rPr lang="en-US" sz="800" i="1" dirty="0">
                <a:solidFill>
                  <a:prstClr val="black"/>
                </a:solidFill>
                <a:latin typeface="Frutiger 45 Light" panose="020B0603020202020204" pitchFamily="34" charset="0"/>
              </a:rPr>
              <a:t>Women: investing with a Purpose – Why women Investors May Need a Different Approach to Reach Their goals. </a:t>
            </a:r>
            <a:r>
              <a:rPr lang="en-US" sz="800" dirty="0">
                <a:solidFill>
                  <a:prstClr val="black"/>
                </a:solidFill>
                <a:latin typeface="Frutiger 45 Light" panose="020B0603020202020204" pitchFamily="34" charset="0"/>
              </a:rPr>
              <a:t>Perishing LLC, 2015</a:t>
            </a:r>
            <a:r>
              <a:rPr lang="en-US" sz="800" i="1" dirty="0">
                <a:solidFill>
                  <a:prstClr val="black"/>
                </a:solidFill>
                <a:latin typeface="Frutiger 45 Light" panose="020B0603020202020204" pitchFamily="34" charset="0"/>
              </a:rPr>
              <a:t>. 9.</a:t>
            </a:r>
          </a:p>
          <a:p>
            <a:pPr marL="0" lvl="2" indent="-620979" eaLnBrk="0" fontAlgn="base" hangingPunct="0">
              <a:spcAft>
                <a:spcPct val="0"/>
              </a:spcAft>
            </a:pPr>
            <a:r>
              <a:rPr lang="en-US" sz="800" i="1" dirty="0">
                <a:solidFill>
                  <a:prstClr val="black"/>
                </a:solidFill>
                <a:latin typeface="Frutiger 45 Light" panose="020B0603020202020204" pitchFamily="34" charset="0"/>
              </a:rPr>
              <a:t>Nursing Home Data Compendium 2013 Edition. </a:t>
            </a:r>
            <a:r>
              <a:rPr lang="en-US" sz="800" dirty="0">
                <a:solidFill>
                  <a:prstClr val="black"/>
                </a:solidFill>
                <a:latin typeface="Frutiger 45 Light" panose="020B0603020202020204" pitchFamily="34" charset="0"/>
              </a:rPr>
              <a:t>Department of Health and Human Services. (2013).</a:t>
            </a:r>
            <a:r>
              <a:rPr lang="en-US" sz="800" i="1" dirty="0">
                <a:solidFill>
                  <a:prstClr val="black"/>
                </a:solidFill>
                <a:latin typeface="Frutiger 45 Light" panose="020B0603020202020204" pitchFamily="34" charset="0"/>
              </a:rPr>
              <a:t> </a:t>
            </a:r>
          </a:p>
        </p:txBody>
      </p:sp>
    </p:spTree>
    <p:extLst>
      <p:ext uri="{BB962C8B-B14F-4D97-AF65-F5344CB8AC3E}">
        <p14:creationId xmlns:p14="http://schemas.microsoft.com/office/powerpoint/2010/main" val="7730859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0.xml><?xml version="1.0" encoding="utf-8"?>
<p:tagLst xmlns:a="http://schemas.openxmlformats.org/drawingml/2006/main" xmlns:r="http://schemas.openxmlformats.org/officeDocument/2006/relationships" xmlns:p="http://schemas.openxmlformats.org/presentationml/2006/main">
  <p:tag name="TEXT_TYPE" val="SECURITY TEXT"/>
  <p:tag name="FONT STYLE" val="SANS SERIF"/>
</p:tagLst>
</file>

<file path=ppt/tags/tag100.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01.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10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10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0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0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10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07.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0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0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1.xml><?xml version="1.0" encoding="utf-8"?>
<p:tagLst xmlns:a="http://schemas.openxmlformats.org/drawingml/2006/main" xmlns:r="http://schemas.openxmlformats.org/officeDocument/2006/relationships" xmlns:p="http://schemas.openxmlformats.org/presentationml/2006/main">
  <p:tag name="FONT STYLE" val="SERIF"/>
  <p:tag name="TEXT_TYPE" val="PRESENTATION INFOLINE"/>
</p:tagLst>
</file>

<file path=ppt/tags/tag11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1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1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13.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14.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15.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116.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117.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11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1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12.xml><?xml version="1.0" encoding="utf-8"?>
<p:tagLst xmlns:a="http://schemas.openxmlformats.org/drawingml/2006/main" xmlns:r="http://schemas.openxmlformats.org/officeDocument/2006/relationships" xmlns:p="http://schemas.openxmlformats.org/presentationml/2006/main">
  <p:tag name="TEXT_TYPE" val="PRESENTATION PRESENTER FUNCTION"/>
  <p:tag name="FONT STYLE" val="SANS SERIF"/>
</p:tagLst>
</file>

<file path=ppt/tags/tag12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2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2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2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2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2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2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2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28.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29.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ags/tag13.xml><?xml version="1.0" encoding="utf-8"?>
<p:tagLst xmlns:a="http://schemas.openxmlformats.org/drawingml/2006/main" xmlns:r="http://schemas.openxmlformats.org/officeDocument/2006/relationships" xmlns:p="http://schemas.openxmlformats.org/presentationml/2006/main">
  <p:tag name="TEXT_TYPE" val="UBS LOGO"/>
  <p:tag name="TOP" val="44.64"/>
  <p:tag name="LEFT" val="33.84"/>
  <p:tag name="WIDTH" val="87.26456"/>
  <p:tag name="HEIGHT" val="31.89315"/>
</p:tagLst>
</file>

<file path=ppt/tags/tag13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3"/>
</p:tagLst>
</file>

<file path=ppt/tags/tag131.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3"/>
</p:tagLst>
</file>

<file path=ppt/tags/tag132.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13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134.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135.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136.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137.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13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13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14.xml><?xml version="1.0" encoding="utf-8"?>
<p:tagLst xmlns:a="http://schemas.openxmlformats.org/drawingml/2006/main" xmlns:r="http://schemas.openxmlformats.org/officeDocument/2006/relationships" xmlns:p="http://schemas.openxmlformats.org/presentationml/2006/main">
  <p:tag name="TEXT_TYPE" val="CREATE DATE"/>
</p:tagLst>
</file>

<file path=ppt/tags/tag14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14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4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14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14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4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14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147.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14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49.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xml><?xml version="1.0" encoding="utf-8"?>
<p:tagLst xmlns:a="http://schemas.openxmlformats.org/drawingml/2006/main" xmlns:r="http://schemas.openxmlformats.org/officeDocument/2006/relationships" xmlns:p="http://schemas.openxmlformats.org/presentationml/2006/main">
  <p:tag name="TEXT_TYPE" val="PRESENTATION PRESENTER"/>
  <p:tag name="FONT STYLE" val="SANS SERIF"/>
</p:tagLst>
</file>

<file path=ppt/tags/tag150.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51.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5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4.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155.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5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15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58.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159.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16.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16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161.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16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3.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64.xml><?xml version="1.0" encoding="utf-8"?>
<p:tagLst xmlns:a="http://schemas.openxmlformats.org/drawingml/2006/main" xmlns:r="http://schemas.openxmlformats.org/officeDocument/2006/relationships" xmlns:p="http://schemas.openxmlformats.org/presentationml/2006/main">
  <p:tag name="TEXT_TYPE" val="BLUE LINE"/>
</p:tagLst>
</file>

<file path=ppt/tags/tag16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6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xml><?xml version="1.0" encoding="utf-8"?>
<p:tagLst xmlns:a="http://schemas.openxmlformats.org/drawingml/2006/main" xmlns:r="http://schemas.openxmlformats.org/officeDocument/2006/relationships" xmlns:p="http://schemas.openxmlformats.org/presentationml/2006/main">
  <p:tag name="TEXT_TYPE" val="SECURITY TEXT"/>
  <p:tag name="FONT STYLE" val="SANS SERIF"/>
</p:tagLst>
</file>

<file path=ppt/tags/tag17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75.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76.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17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178.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17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xml><?xml version="1.0" encoding="utf-8"?>
<p:tagLst xmlns:a="http://schemas.openxmlformats.org/drawingml/2006/main" xmlns:r="http://schemas.openxmlformats.org/officeDocument/2006/relationships" xmlns:p="http://schemas.openxmlformats.org/presentationml/2006/main">
  <p:tag name="FONT STYLE" val="SERIF"/>
  <p:tag name="TEXT_TYPE" val="PRESENTATION INFOLINE"/>
</p:tagLst>
</file>

<file path=ppt/tags/tag180.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81.xml><?xml version="1.0" encoding="utf-8"?>
<p:tagLst xmlns:a="http://schemas.openxmlformats.org/drawingml/2006/main" xmlns:r="http://schemas.openxmlformats.org/officeDocument/2006/relationships" xmlns:p="http://schemas.openxmlformats.org/presentationml/2006/main">
  <p:tag name="TEXT_TYPE" val="BLUE LINE"/>
</p:tagLst>
</file>

<file path=ppt/tags/tag182.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3.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4.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6.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7.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8.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89.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9.xml><?xml version="1.0" encoding="utf-8"?>
<p:tagLst xmlns:a="http://schemas.openxmlformats.org/drawingml/2006/main" xmlns:r="http://schemas.openxmlformats.org/officeDocument/2006/relationships" xmlns:p="http://schemas.openxmlformats.org/presentationml/2006/main">
  <p:tag name="TEXT_TYPE" val="PRESENTATION PRESENTER FUNCTION"/>
  <p:tag name="FONT STYLE" val="SANS SERIF"/>
</p:tagLst>
</file>

<file path=ppt/tags/tag19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9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92.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93.xml><?xml version="1.0" encoding="utf-8"?>
<p:tagLst xmlns:a="http://schemas.openxmlformats.org/drawingml/2006/main" xmlns:r="http://schemas.openxmlformats.org/officeDocument/2006/relationships" xmlns:p="http://schemas.openxmlformats.org/presentationml/2006/main">
  <p:tag name="SLIDE_TYPE" val="COVER"/>
</p:tagLst>
</file>

<file path=ppt/tags/tag194.xml><?xml version="1.0" encoding="utf-8"?>
<p:tagLst xmlns:a="http://schemas.openxmlformats.org/drawingml/2006/main" xmlns:r="http://schemas.openxmlformats.org/officeDocument/2006/relationships" xmlns:p="http://schemas.openxmlformats.org/presentationml/2006/main">
  <p:tag name="TEXT_TYPE" val="CREATE DATE"/>
</p:tagLst>
</file>

<file path=ppt/tags/tag195.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196.xml><?xml version="1.0" encoding="utf-8"?>
<p:tagLst xmlns:a="http://schemas.openxmlformats.org/drawingml/2006/main" xmlns:r="http://schemas.openxmlformats.org/officeDocument/2006/relationships" xmlns:p="http://schemas.openxmlformats.org/presentationml/2006/main">
  <p:tag name="SLIDE_TYPE" val="DIVIDER"/>
  <p:tag name="SLIDE_SUB_TYPE" val="SECTION"/>
</p:tagLst>
</file>

<file path=ppt/tags/tag197.xml><?xml version="1.0" encoding="utf-8"?>
<p:tagLst xmlns:a="http://schemas.openxmlformats.org/drawingml/2006/main" xmlns:r="http://schemas.openxmlformats.org/officeDocument/2006/relationships" xmlns:p="http://schemas.openxmlformats.org/presentationml/2006/main">
  <p:tag name="FONT STYLE" val="SANS SERIF"/>
  <p:tag name="TEXT_TYPE" val="DIVIDER TITLE"/>
</p:tagLst>
</file>

<file path=ppt/tags/tag198.xml><?xml version="1.0" encoding="utf-8"?>
<p:tagLst xmlns:a="http://schemas.openxmlformats.org/drawingml/2006/main" xmlns:r="http://schemas.openxmlformats.org/officeDocument/2006/relationships" xmlns:p="http://schemas.openxmlformats.org/presentationml/2006/main">
  <p:tag name="SLIDE_TYPE" val="BODY"/>
</p:tagLst>
</file>

<file path=ppt/tags/tag199.xml><?xml version="1.0" encoding="utf-8"?>
<p:tagLst xmlns:a="http://schemas.openxmlformats.org/drawingml/2006/main" xmlns:r="http://schemas.openxmlformats.org/officeDocument/2006/relationships" xmlns:p="http://schemas.openxmlformats.org/presentationml/2006/main">
  <p:tag name="SLIDE_TYPE" val="DIVIDER"/>
  <p:tag name="SLIDE_SUB_TYPE" val="SECTION"/>
</p:tagLst>
</file>

<file path=ppt/tags/tag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0.xml><?xml version="1.0" encoding="utf-8"?>
<p:tagLst xmlns:a="http://schemas.openxmlformats.org/drawingml/2006/main" xmlns:r="http://schemas.openxmlformats.org/officeDocument/2006/relationships" xmlns:p="http://schemas.openxmlformats.org/presentationml/2006/main">
  <p:tag name="TEXT_TYPE" val="UBS LOGO"/>
  <p:tag name="TOP" val="44.64"/>
  <p:tag name="LEFT" val="33.84"/>
  <p:tag name="WIDTH" val="87.26456"/>
  <p:tag name="HEIGHT" val="31.89315"/>
</p:tagLst>
</file>

<file path=ppt/tags/tag200.xml><?xml version="1.0" encoding="utf-8"?>
<p:tagLst xmlns:a="http://schemas.openxmlformats.org/drawingml/2006/main" xmlns:r="http://schemas.openxmlformats.org/officeDocument/2006/relationships" xmlns:p="http://schemas.openxmlformats.org/presentationml/2006/main">
  <p:tag name="FONT STYLE" val="SANS SERIF"/>
  <p:tag name="TEXT_TYPE" val="DIVIDER TITLE"/>
</p:tagLst>
</file>

<file path=ppt/tags/tag201.xml><?xml version="1.0" encoding="utf-8"?>
<p:tagLst xmlns:a="http://schemas.openxmlformats.org/drawingml/2006/main" xmlns:r="http://schemas.openxmlformats.org/officeDocument/2006/relationships" xmlns:p="http://schemas.openxmlformats.org/presentationml/2006/main">
  <p:tag name="SLIDE_TYPE" val="BODY"/>
</p:tagLst>
</file>

<file path=ppt/tags/tag202.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203.xml><?xml version="1.0" encoding="utf-8"?>
<p:tagLst xmlns:a="http://schemas.openxmlformats.org/drawingml/2006/main" xmlns:r="http://schemas.openxmlformats.org/officeDocument/2006/relationships" xmlns:p="http://schemas.openxmlformats.org/presentationml/2006/main">
  <p:tag name="SLIDE_TYPE" val="BODY"/>
</p:tagLst>
</file>

<file path=ppt/tags/tag204.xml><?xml version="1.0" encoding="utf-8"?>
<p:tagLst xmlns:a="http://schemas.openxmlformats.org/drawingml/2006/main" xmlns:r="http://schemas.openxmlformats.org/officeDocument/2006/relationships" xmlns:p="http://schemas.openxmlformats.org/presentationml/2006/main">
  <p:tag name="FONT STYLE" val="SERIF"/>
  <p:tag name="TEXT_TYPE" val="PAGE HEADING"/>
</p:tagLst>
</file>

<file path=ppt/tags/tag205.xml><?xml version="1.0" encoding="utf-8"?>
<p:tagLst xmlns:a="http://schemas.openxmlformats.org/drawingml/2006/main" xmlns:r="http://schemas.openxmlformats.org/officeDocument/2006/relationships" xmlns:p="http://schemas.openxmlformats.org/presentationml/2006/main">
  <p:tag name="SLIDE_TYPE" val="DIVIDER"/>
  <p:tag name="SLIDE_SUB_TYPE" val="SECTION"/>
</p:tagLst>
</file>

<file path=ppt/tags/tag206.xml><?xml version="1.0" encoding="utf-8"?>
<p:tagLst xmlns:a="http://schemas.openxmlformats.org/drawingml/2006/main" xmlns:r="http://schemas.openxmlformats.org/officeDocument/2006/relationships" xmlns:p="http://schemas.openxmlformats.org/presentationml/2006/main">
  <p:tag name="FONT STYLE" val="SANS SERIF"/>
  <p:tag name="TEXT_TYPE" val="DIVIDER TITLE"/>
</p:tagLst>
</file>

<file path=ppt/tags/tag207.xml><?xml version="1.0" encoding="utf-8"?>
<p:tagLst xmlns:a="http://schemas.openxmlformats.org/drawingml/2006/main" xmlns:r="http://schemas.openxmlformats.org/officeDocument/2006/relationships" xmlns:p="http://schemas.openxmlformats.org/presentationml/2006/main">
  <p:tag name="SLIDE_TYPE" val="BODY"/>
</p:tagLst>
</file>

<file path=ppt/tags/tag208.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209.xml><?xml version="1.0" encoding="utf-8"?>
<p:tagLst xmlns:a="http://schemas.openxmlformats.org/drawingml/2006/main" xmlns:r="http://schemas.openxmlformats.org/officeDocument/2006/relationships" xmlns:p="http://schemas.openxmlformats.org/presentationml/2006/main">
  <p:tag name="TEXT_TYPE" val="SECURITY TEXT"/>
  <p:tag name="FONT STYLE" val="SANS SERIF"/>
  <p:tag name="LEFT" val="564.875"/>
  <p:tag name="WIDTH" val="177.125"/>
  <p:tag name="HEIGHT" val="14.375"/>
  <p:tag name="TOP" val="54.875"/>
</p:tagLst>
</file>

<file path=ppt/tags/tag21.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10.xml><?xml version="1.0" encoding="utf-8"?>
<p:tagLst xmlns:a="http://schemas.openxmlformats.org/drawingml/2006/main" xmlns:r="http://schemas.openxmlformats.org/officeDocument/2006/relationships" xmlns:p="http://schemas.openxmlformats.org/presentationml/2006/main">
  <p:tag name="SLIDE_TYPE" val="BODY"/>
</p:tagLst>
</file>

<file path=ppt/tags/tag211.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212.xml><?xml version="1.0" encoding="utf-8"?>
<p:tagLst xmlns:a="http://schemas.openxmlformats.org/drawingml/2006/main" xmlns:r="http://schemas.openxmlformats.org/officeDocument/2006/relationships" xmlns:p="http://schemas.openxmlformats.org/presentationml/2006/main">
  <p:tag name="SLIDE_TYPE" val="BODY"/>
</p:tagLst>
</file>

<file path=ppt/tags/tag213.xml><?xml version="1.0" encoding="utf-8"?>
<p:tagLst xmlns:a="http://schemas.openxmlformats.org/drawingml/2006/main" xmlns:r="http://schemas.openxmlformats.org/officeDocument/2006/relationships" xmlns:p="http://schemas.openxmlformats.org/presentationml/2006/main">
  <p:tag name="TEXT_TYPE" val="PAGE HEADING"/>
</p:tagLst>
</file>

<file path=ppt/tags/tag214.xml><?xml version="1.0" encoding="utf-8"?>
<p:tagLst xmlns:a="http://schemas.openxmlformats.org/drawingml/2006/main" xmlns:r="http://schemas.openxmlformats.org/officeDocument/2006/relationships" xmlns:p="http://schemas.openxmlformats.org/presentationml/2006/main">
  <p:tag name="ISLOCKED" val="TRUE"/>
  <p:tag name="TOP" val="423000000000000E-12"/>
  <p:tag name="LEFT" val="330000000000000E-13"/>
  <p:tag name="HEIGHT" val="101500000000000E-12"/>
  <p:tag name="WIDTH" val="723375000000000E-12"/>
  <p:tag name="FONT STYLE" val="SANS SERIF"/>
</p:tagLst>
</file>

<file path=ppt/tags/tag22.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23.xml><?xml version="1.0" encoding="utf-8"?>
<p:tagLst xmlns:a="http://schemas.openxmlformats.org/drawingml/2006/main" xmlns:r="http://schemas.openxmlformats.org/officeDocument/2006/relationships" xmlns:p="http://schemas.openxmlformats.org/presentationml/2006/main">
  <p:tag name="TEXT_TYPE" val="TOC BODY"/>
  <p:tag name="FONT STYLE" val="SANS SERIF"/>
</p:tagLst>
</file>

<file path=ppt/tags/tag24.xml><?xml version="1.0" encoding="utf-8"?>
<p:tagLst xmlns:a="http://schemas.openxmlformats.org/drawingml/2006/main" xmlns:r="http://schemas.openxmlformats.org/officeDocument/2006/relationships" xmlns:p="http://schemas.openxmlformats.org/presentationml/2006/main">
  <p:tag name="TEXT_TYPE" val="TOC TITLE"/>
  <p:tag name="FONT STYLE" val="SANS SERIF"/>
</p:tagLst>
</file>

<file path=ppt/tags/tag2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2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28.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2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3.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0.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2.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3.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4.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3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3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3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39.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4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3.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44.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46.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47.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4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49.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5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5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52.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5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54.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55.xml><?xml version="1.0" encoding="utf-8"?>
<p:tagLst xmlns:a="http://schemas.openxmlformats.org/drawingml/2006/main" xmlns:r="http://schemas.openxmlformats.org/officeDocument/2006/relationships" xmlns:p="http://schemas.openxmlformats.org/presentationml/2006/main">
  <p:tag name="TEXT_TYPE" val="DOCUMENT ID"/>
</p:tagLst>
</file>

<file path=ppt/tags/tag5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57.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58.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5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6.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60.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61.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6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6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64.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65.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66.xml><?xml version="1.0" encoding="utf-8"?>
<p:tagLst xmlns:a="http://schemas.openxmlformats.org/drawingml/2006/main" xmlns:r="http://schemas.openxmlformats.org/officeDocument/2006/relationships" xmlns:p="http://schemas.openxmlformats.org/presentationml/2006/main">
  <p:tag name="TEXT_TYPE" val="DOCUMENT ID"/>
</p:tagLst>
</file>

<file path=ppt/tags/tag6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68.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69.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7.xml><?xml version="1.0" encoding="utf-8"?>
<p:tagLst xmlns:a="http://schemas.openxmlformats.org/drawingml/2006/main" xmlns:r="http://schemas.openxmlformats.org/officeDocument/2006/relationships" xmlns:p="http://schemas.openxmlformats.org/presentationml/2006/main">
  <p:tag name="TEXT_TYPE" val="CREATE DATE"/>
</p:tagLst>
</file>

<file path=ppt/tags/tag70.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7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3"/>
</p:tagLst>
</file>

<file path=ppt/tags/tag72.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3"/>
</p:tagLst>
</file>

<file path=ppt/tags/tag7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7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7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76.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77.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78.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79.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8.xml><?xml version="1.0" encoding="utf-8"?>
<p:tagLst xmlns:a="http://schemas.openxmlformats.org/drawingml/2006/main" xmlns:r="http://schemas.openxmlformats.org/officeDocument/2006/relationships" xmlns:p="http://schemas.openxmlformats.org/presentationml/2006/main">
  <p:tag name="TEXT_TYPE" val="PRESENTATION PRESENTER"/>
  <p:tag name="FONT STYLE" val="SANS SERIF"/>
</p:tagLst>
</file>

<file path=ppt/tags/tag80.xml><?xml version="1.0" encoding="utf-8"?>
<p:tagLst xmlns:a="http://schemas.openxmlformats.org/drawingml/2006/main" xmlns:r="http://schemas.openxmlformats.org/officeDocument/2006/relationships" xmlns:p="http://schemas.openxmlformats.org/presentationml/2006/main">
  <p:tag name="TEXT_TYPE" val="DOCUMENT ID"/>
</p:tagLst>
</file>

<file path=ppt/tags/tag81.xml><?xml version="1.0" encoding="utf-8"?>
<p:tagLst xmlns:a="http://schemas.openxmlformats.org/drawingml/2006/main" xmlns:r="http://schemas.openxmlformats.org/officeDocument/2006/relationships" xmlns:p="http://schemas.openxmlformats.org/presentationml/2006/main">
  <p:tag name="TEXT_TYPE" val="DOCUMENT ID"/>
</p:tagLst>
</file>

<file path=ppt/tags/tag82.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ags/tag83.xml><?xml version="1.0" encoding="utf-8"?>
<p:tagLst xmlns:a="http://schemas.openxmlformats.org/drawingml/2006/main" xmlns:r="http://schemas.openxmlformats.org/officeDocument/2006/relationships" xmlns:p="http://schemas.openxmlformats.org/presentationml/2006/main">
  <p:tag name="TEXT_TYPE" val="UBS LOGO"/>
  <p:tag name="TOP" val="550.3751"/>
  <p:tag name="LEFT" val="33.75"/>
  <p:tag name="WIDTH" val="68.56504"/>
  <p:tag name="HEIGHT" val="25.0589"/>
</p:tagLst>
</file>

<file path=ppt/tags/tag84.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2"/>
</p:tagLst>
</file>

<file path=ppt/tags/tag85.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2"/>
</p:tagLst>
</file>

<file path=ppt/tags/tag86.xml><?xml version="1.0" encoding="utf-8"?>
<p:tagLst xmlns:a="http://schemas.openxmlformats.org/drawingml/2006/main" xmlns:r="http://schemas.openxmlformats.org/officeDocument/2006/relationships" xmlns:p="http://schemas.openxmlformats.org/presentationml/2006/main">
  <p:tag name="ROW" val="2"/>
  <p:tag name="COL" val="2"/>
</p:tagLst>
</file>

<file path=ppt/tags/tag87.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8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2"/>
</p:tagLst>
</file>

<file path=ppt/tags/tag89.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2"/>
</p:tagLst>
</file>

<file path=ppt/tags/tag9.xml><?xml version="1.0" encoding="utf-8"?>
<p:tagLst xmlns:a="http://schemas.openxmlformats.org/drawingml/2006/main" xmlns:r="http://schemas.openxmlformats.org/officeDocument/2006/relationships" xmlns:p="http://schemas.openxmlformats.org/presentationml/2006/main">
  <p:tag name="TEXT_TYPE" val="PRESENTATION TITLE"/>
  <p:tag name="FONT STYLE" val="SANS SERIF"/>
</p:tagLst>
</file>

<file path=ppt/tags/tag90.xml><?xml version="1.0" encoding="utf-8"?>
<p:tagLst xmlns:a="http://schemas.openxmlformats.org/drawingml/2006/main" xmlns:r="http://schemas.openxmlformats.org/officeDocument/2006/relationships" xmlns:p="http://schemas.openxmlformats.org/presentationml/2006/main">
  <p:tag name="FONT STYLE" val="SANS SERIF"/>
  <p:tag name="ROW" val="2"/>
  <p:tag name="COL" val="1"/>
</p:tagLst>
</file>

<file path=ppt/tags/tag91.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2"/>
  <p:tag name="COL" val="1"/>
</p:tagLst>
</file>

<file path=ppt/tags/tag92.xml><?xml version="1.0" encoding="utf-8"?>
<p:tagLst xmlns:a="http://schemas.openxmlformats.org/drawingml/2006/main" xmlns:r="http://schemas.openxmlformats.org/officeDocument/2006/relationships" xmlns:p="http://schemas.openxmlformats.org/presentationml/2006/main">
  <p:tag name="FONT STYLE" val="SANS SERIF"/>
  <p:tag name="COL" val="1"/>
  <p:tag name="ROW" val="2"/>
</p:tagLst>
</file>

<file path=ppt/tags/tag93.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94.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 name="ROW" val="1"/>
  <p:tag name="COL" val="1"/>
</p:tagLst>
</file>

<file path=ppt/tags/tag95.xml><?xml version="1.0" encoding="utf-8"?>
<p:tagLst xmlns:a="http://schemas.openxmlformats.org/drawingml/2006/main" xmlns:r="http://schemas.openxmlformats.org/officeDocument/2006/relationships" xmlns:p="http://schemas.openxmlformats.org/presentationml/2006/main">
  <p:tag name="FONT STYLE" val="SANS SERIF"/>
  <p:tag name="ROW" val="1"/>
  <p:tag name="COL" val="1"/>
</p:tagLst>
</file>

<file path=ppt/tags/tag96.xml><?xml version="1.0" encoding="utf-8"?>
<p:tagLst xmlns:a="http://schemas.openxmlformats.org/drawingml/2006/main" xmlns:r="http://schemas.openxmlformats.org/officeDocument/2006/relationships" xmlns:p="http://schemas.openxmlformats.org/presentationml/2006/main">
  <p:tag name="TEXT_TYPE" val="PAGE HEADING"/>
  <p:tag name="FONT STYLE" val="SANS SERIF"/>
</p:tagLst>
</file>

<file path=ppt/tags/tag97.xml><?xml version="1.0" encoding="utf-8"?>
<p:tagLst xmlns:a="http://schemas.openxmlformats.org/drawingml/2006/main" xmlns:r="http://schemas.openxmlformats.org/officeDocument/2006/relationships" xmlns:p="http://schemas.openxmlformats.org/presentationml/2006/main">
  <p:tag name="TEXT_TYPE" val="DOCUMENT ID"/>
</p:tagLst>
</file>

<file path=ppt/tags/tag98.xml><?xml version="1.0" encoding="utf-8"?>
<p:tagLst xmlns:a="http://schemas.openxmlformats.org/drawingml/2006/main" xmlns:r="http://schemas.openxmlformats.org/officeDocument/2006/relationships" xmlns:p="http://schemas.openxmlformats.org/presentationml/2006/main">
  <p:tag name="TEXT_TYPE" val="DOCUMENT ID"/>
</p:tagLst>
</file>

<file path=ppt/tags/tag99.xml><?xml version="1.0" encoding="utf-8"?>
<p:tagLst xmlns:a="http://schemas.openxmlformats.org/drawingml/2006/main" xmlns:r="http://schemas.openxmlformats.org/officeDocument/2006/relationships" xmlns:p="http://schemas.openxmlformats.org/presentationml/2006/main">
  <p:tag name="FONT STYLE" val="SANS SERIF"/>
  <p:tag name="ISLOCKED" val="TRUE"/>
  <p:tag name="TOP" val="200000000000000E-13"/>
  <p:tag name="LEFT" val="331199989318848E-13"/>
  <p:tag name="HEIGHT" val="260000000000000E-13"/>
  <p:tag name="WIDTH" val="850000000000000E-13"/>
  <p:tag name="TEXT_TYPE" val="DRAFT STAMP"/>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Xpress_OnScreen_Theme">
  <a:themeElements>
    <a:clrScheme name="UBS Colorset">
      <a:dk1>
        <a:sysClr val="windowText" lastClr="000000"/>
      </a:dk1>
      <a:lt1>
        <a:sysClr val="window" lastClr="FFFFFF"/>
      </a:lt1>
      <a:dk2>
        <a:srgbClr val="E60000"/>
      </a:dk2>
      <a:lt2>
        <a:srgbClr val="FFFFFF"/>
      </a:lt2>
      <a:accent1>
        <a:srgbClr val="3692CA"/>
      </a:accent1>
      <a:accent2>
        <a:srgbClr val="C09979"/>
      </a:accent2>
      <a:accent3>
        <a:srgbClr val="4D3C2F"/>
      </a:accent3>
      <a:accent4>
        <a:srgbClr val="AFBCD5"/>
      </a:accent4>
      <a:accent5>
        <a:srgbClr val="759731"/>
      </a:accent5>
      <a:accent6>
        <a:srgbClr val="A43725"/>
      </a:accent6>
      <a:hlink>
        <a:srgbClr val="0000FF"/>
      </a:hlink>
      <a:folHlink>
        <a:srgbClr val="800080"/>
      </a:folHlink>
    </a:clrScheme>
    <a:fontScheme name="UBS OnScreen Fontset">
      <a:majorFont>
        <a:latin typeface="UBSHeadline"/>
        <a:ea typeface="MS PGothic"/>
        <a:cs typeface=""/>
      </a:majorFont>
      <a:minorFont>
        <a:latin typeface="Frutiger 55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7B7D80"/>
          </a:solid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7B7D8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a:defPPr>
      </a:lstStyle>
    </a:txDef>
  </a:objectDefaults>
  <a:extraClrSchemeLst/>
</a:theme>
</file>

<file path=ppt/theme/theme3.xml><?xml version="1.0" encoding="utf-8"?>
<a:theme xmlns:a="http://schemas.openxmlformats.org/drawingml/2006/main" name="Theme1">
  <a:themeElements>
    <a:clrScheme name="1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fontScheme name="1_Default Design">
      <a:majorFont>
        <a:latin typeface="UBSHeadline"/>
        <a:ea typeface="Arial Unicode MS"/>
        <a:cs typeface="Arial"/>
      </a:majorFont>
      <a:minorFont>
        <a:latin typeface="Frutiger 45 Light"/>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100" b="0" i="0" u="none" strike="noStrike" cap="none" normalizeH="0" baseline="0" smtClean="0">
            <a:ln>
              <a:noFill/>
            </a:ln>
            <a:solidFill>
              <a:schemeClr val="tx1"/>
            </a:solidFill>
            <a:effectLst/>
            <a:latin typeface="Frutiger 45 Light"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100" b="0" i="0" u="none" strike="noStrike" cap="none" normalizeH="0" baseline="0" smtClean="0">
            <a:ln>
              <a:noFill/>
            </a:ln>
            <a:solidFill>
              <a:schemeClr val="tx1"/>
            </a:solidFill>
            <a:effectLst/>
            <a:latin typeface="Frutiger 45 Light" pitchFamily="34" charset="0"/>
            <a:ea typeface="Arial Unicode MS" pitchFamily="34" charset="-128"/>
            <a:cs typeface="Arial Unicode MS" pitchFamily="34" charset="-128"/>
          </a:defRPr>
        </a:defPPr>
      </a:lstStyle>
    </a:lnDef>
  </a:objectDefaults>
  <a:extraClrSchemeLst>
    <a:extraClrScheme>
      <a:clrScheme name="1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heme1">
  <a:themeElements>
    <a:clrScheme name="1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fontScheme name="1_Default Design">
      <a:majorFont>
        <a:latin typeface="UBSHeadline"/>
        <a:ea typeface="Arial Unicode MS"/>
        <a:cs typeface="Arial"/>
      </a:majorFont>
      <a:minorFont>
        <a:latin typeface="Frutiger 45 Light"/>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100" b="0" i="0" u="none" strike="noStrike" cap="none" normalizeH="0" baseline="0" smtClean="0">
            <a:ln>
              <a:noFill/>
            </a:ln>
            <a:solidFill>
              <a:schemeClr val="tx1"/>
            </a:solidFill>
            <a:effectLst/>
            <a:latin typeface="Frutiger 45 Light"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100" b="0" i="0" u="none" strike="noStrike" cap="none" normalizeH="0" baseline="0" smtClean="0">
            <a:ln>
              <a:noFill/>
            </a:ln>
            <a:solidFill>
              <a:schemeClr val="tx1"/>
            </a:solidFill>
            <a:effectLst/>
            <a:latin typeface="Frutiger 45 Light" pitchFamily="34" charset="0"/>
            <a:ea typeface="Arial Unicode MS" pitchFamily="34" charset="-128"/>
            <a:cs typeface="Arial Unicode MS" pitchFamily="34" charset="-128"/>
          </a:defRPr>
        </a:defPPr>
      </a:lstStyle>
    </a:lnDef>
  </a:objectDefaults>
  <a:extraClrSchemeLst>
    <a:extraClrScheme>
      <a:clrScheme name="1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rgbClr val="4A494A"/>
    </a:dk1>
    <a:lt1>
      <a:sysClr val="window" lastClr="FFFFFF"/>
    </a:lt1>
    <a:dk2>
      <a:srgbClr val="736E64"/>
    </a:dk2>
    <a:lt2>
      <a:srgbClr val="EEECE1"/>
    </a:lt2>
    <a:accent1>
      <a:srgbClr val="1A4D98"/>
    </a:accent1>
    <a:accent2>
      <a:srgbClr val="139259"/>
    </a:accent2>
    <a:accent3>
      <a:srgbClr val="45AFDC"/>
    </a:accent3>
    <a:accent4>
      <a:srgbClr val="B2D146"/>
    </a:accent4>
    <a:accent5>
      <a:srgbClr val="736E64"/>
    </a:accent5>
    <a:accent6>
      <a:srgbClr val="4A494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7">
    <a:dk1>
      <a:srgbClr val="4A494A"/>
    </a:dk1>
    <a:lt1>
      <a:sysClr val="window" lastClr="FFFFFF"/>
    </a:lt1>
    <a:dk2>
      <a:srgbClr val="736E64"/>
    </a:dk2>
    <a:lt2>
      <a:srgbClr val="EEECE1"/>
    </a:lt2>
    <a:accent1>
      <a:srgbClr val="1A4D98"/>
    </a:accent1>
    <a:accent2>
      <a:srgbClr val="139259"/>
    </a:accent2>
    <a:accent3>
      <a:srgbClr val="45AFDC"/>
    </a:accent3>
    <a:accent4>
      <a:srgbClr val="B2D146"/>
    </a:accent4>
    <a:accent5>
      <a:srgbClr val="736E64"/>
    </a:accent5>
    <a:accent6>
      <a:srgbClr val="4A494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75</TotalTime>
  <Words>2641</Words>
  <Application>Microsoft Macintosh PowerPoint</Application>
  <PresentationFormat>On-screen Show (4:3)</PresentationFormat>
  <Paragraphs>251</Paragraphs>
  <Slides>21</Slides>
  <Notes>14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21</vt:i4>
      </vt:variant>
    </vt:vector>
  </HeadingPairs>
  <TitlesOfParts>
    <vt:vector size="37" baseType="lpstr">
      <vt:lpstr>Arial Black</vt:lpstr>
      <vt:lpstr>Arial Unicode MS</vt:lpstr>
      <vt:lpstr>Calibri</vt:lpstr>
      <vt:lpstr>Frutiger 45 Light</vt:lpstr>
      <vt:lpstr>Frutiger 55 Roman</vt:lpstr>
      <vt:lpstr>MS PGothic</vt:lpstr>
      <vt:lpstr>Symbol</vt:lpstr>
      <vt:lpstr>Trebuchet MS</vt:lpstr>
      <vt:lpstr>UBSHeadline</vt:lpstr>
      <vt:lpstr>ヒラギノ角ゴ Pro W3</vt:lpstr>
      <vt:lpstr>新細明體</vt:lpstr>
      <vt:lpstr>Arial</vt:lpstr>
      <vt:lpstr>Office Theme</vt:lpstr>
      <vt:lpstr>PresXpress_OnScreen_Theme</vt:lpstr>
      <vt:lpstr>Theme1</vt:lpstr>
      <vt:lpstr>1_Theme1</vt:lpstr>
      <vt:lpstr>PowerPoint Presentation</vt:lpstr>
      <vt:lpstr>Women &amp; Wealth</vt:lpstr>
      <vt:lpstr>Agenda</vt:lpstr>
      <vt:lpstr>PowerPoint Presentation</vt:lpstr>
      <vt:lpstr>Women as primary decision makers over household assets </vt:lpstr>
      <vt:lpstr>Women &amp; Wealth: By the Numbers</vt:lpstr>
      <vt:lpstr>Billionaire Women Globally</vt:lpstr>
      <vt:lpstr>Overall Women are not a Monolithic Market</vt:lpstr>
      <vt:lpstr>Shared Characteristics: More Time, Less Money</vt:lpstr>
      <vt:lpstr>Shared Characteristics: More Time, Less Money</vt:lpstr>
      <vt:lpstr>Shared Financial Confidence &amp; Literacy</vt:lpstr>
      <vt:lpstr>Shared Gaps in Risk Aversion </vt:lpstr>
      <vt:lpstr>PowerPoint Presentation</vt:lpstr>
      <vt:lpstr>Meet Emily</vt:lpstr>
      <vt:lpstr>Emily's guide to financial life management </vt:lpstr>
      <vt:lpstr>PowerPoint Presentation</vt:lpstr>
      <vt:lpstr>Wealthy women – How they make it and keep it </vt:lpstr>
      <vt:lpstr>CBM Wealth Management </vt:lpstr>
      <vt:lpstr>Contact information</vt:lpstr>
      <vt:lpstr>Important information</vt:lpstr>
      <vt:lpstr>Important information</vt:lpstr>
    </vt:vector>
  </TitlesOfParts>
  <Company>UBS AG</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&amp; Wealth: By the Numbers</dc:title>
  <dc:creator>Burton, Mally</dc:creator>
  <cp:lastModifiedBy>Amy Bailey</cp:lastModifiedBy>
  <cp:revision>194</cp:revision>
  <cp:lastPrinted>2017-05-11T19:48:18Z</cp:lastPrinted>
  <dcterms:created xsi:type="dcterms:W3CDTF">2016-01-20T16:35:24Z</dcterms:created>
  <dcterms:modified xsi:type="dcterms:W3CDTF">2017-10-19T21:13:25Z</dcterms:modified>
</cp:coreProperties>
</file>